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0.49832775919732442</c:v>
                </c:pt>
                <c:pt idx="1">
                  <c:v>0.49498327759197319</c:v>
                </c:pt>
                <c:pt idx="2">
                  <c:v>0</c:v>
                </c:pt>
                <c:pt idx="3">
                  <c:v>6.688963210702341E-3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0.8401486988847584</c:v>
                </c:pt>
                <c:pt idx="1">
                  <c:v>0.1598513011152416</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5.6856187290969903E-2</c:v>
                </c:pt>
                <c:pt idx="1">
                  <c:v>9.3645484949832769E-2</c:v>
                </c:pt>
                <c:pt idx="2">
                  <c:v>0.25083612040133779</c:v>
                </c:pt>
                <c:pt idx="3">
                  <c:v>0.59866220735785958</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0.71571906354515047</c:v>
                </c:pt>
                <c:pt idx="1">
                  <c:v>4.0133779264214048E-2</c:v>
                </c:pt>
                <c:pt idx="2">
                  <c:v>5.3511705685618728E-2</c:v>
                </c:pt>
                <c:pt idx="3">
                  <c:v>0.1036789297658863</c:v>
                </c:pt>
                <c:pt idx="4">
                  <c:v>1.337792642140468E-2</c:v>
                </c:pt>
                <c:pt idx="5">
                  <c:v>7.3578595317725759E-2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0.33447098976109207</c:v>
                </c:pt>
                <c:pt idx="1">
                  <c:v>3.412969283276451E-3</c:v>
                </c:pt>
                <c:pt idx="2">
                  <c:v>0.47781569965870302</c:v>
                </c:pt>
                <c:pt idx="3">
                  <c:v>1.706484641638225E-2</c:v>
                </c:pt>
                <c:pt idx="4">
                  <c:v>2.3890784982935152E-2</c:v>
                </c:pt>
                <c:pt idx="5">
                  <c:v>6.8259385665529013E-2</c:v>
                </c:pt>
                <c:pt idx="6">
                  <c:v>3.412969283276451E-3</c:v>
                </c:pt>
                <c:pt idx="7">
                  <c:v>2.3890784982935152E-2</c:v>
                </c:pt>
                <c:pt idx="8">
                  <c:v>4.778156996587031E-2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1</c:v>
                </c:pt>
                <c:pt idx="3">
                  <c:v>45</c:v>
                </c:pt>
                <c:pt idx="4">
                  <c:v>2</c:v>
                </c:pt>
                <c:pt idx="5">
                  <c:v>2</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6.6749493532952684</c:v>
                </c:pt>
                <c:pt idx="1">
                  <c:v>5.9961396307103554</c:v>
                </c:pt>
                <c:pt idx="2">
                  <c:v>6.0322237119880526</c:v>
                </c:pt>
                <c:pt idx="3" formatCode="General">
                  <c:v>5.792793595950311</c:v>
                </c:pt>
                <c:pt idx="4">
                  <c:v>5.7148867502690317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7.689499552812527</c:v>
                </c:pt>
                <c:pt idx="1">
                  <c:v>6.9467437999047208</c:v>
                </c:pt>
                <c:pt idx="2">
                  <c:v>6.8350548756956853</c:v>
                </c:pt>
                <c:pt idx="3" formatCode="General">
                  <c:v>6.4655850303107192</c:v>
                </c:pt>
                <c:pt idx="4">
                  <c:v>6.3422009433082183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9.59022688393161</c:v>
                </c:pt>
                <c:pt idx="1">
                  <c:v>8.5006995614920413</c:v>
                </c:pt>
                <c:pt idx="2">
                  <c:v>6.6338170787304023</c:v>
                </c:pt>
                <c:pt idx="3">
                  <c:v>8.7956908647971854</c:v>
                </c:pt>
                <c:pt idx="4">
                  <c:v>4.7670090812184842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9.1125653313527284</c:v>
                </c:pt>
                <c:pt idx="1">
                  <c:v>8.0716997595833799</c:v>
                </c:pt>
                <c:pt idx="2">
                  <c:v>6.3007860953062638</c:v>
                </c:pt>
                <c:pt idx="3">
                  <c:v>8.4839825749137621</c:v>
                </c:pt>
                <c:pt idx="4">
                  <c:v>4.503883593177469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Sheet1!$B$2:$B$6</c:f>
              <c:numCache>
                <c:formatCode>0.0</c:formatCode>
                <c:ptCount val="5"/>
                <c:pt idx="0">
                  <c:v>6.0594233376904008</c:v>
                </c:pt>
                <c:pt idx="1">
                  <c:v>6.4580665422620669</c:v>
                </c:pt>
                <c:pt idx="2">
                  <c:v>6.5103239232718373</c:v>
                </c:pt>
                <c:pt idx="3">
                  <c:v>6.5454874141233121</c:v>
                </c:pt>
                <c:pt idx="4">
                  <c:v>6.7427264130918578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Sheet1!$B$2:$B$6</c:f>
              <c:numCache>
                <c:formatCode>0.0</c:formatCode>
                <c:ptCount val="5"/>
                <c:pt idx="0">
                  <c:v>9.0391569040693298</c:v>
                </c:pt>
                <c:pt idx="1">
                  <c:v>7.8853284126375769</c:v>
                </c:pt>
                <c:pt idx="2">
                  <c:v>7.8703304095193332</c:v>
                </c:pt>
                <c:pt idx="3">
                  <c:v>7.4612493664497883</c:v>
                </c:pt>
                <c:pt idx="4">
                  <c:v>7.4388922133912461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0.25620832549941497</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0.16566784930178446</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1.7295487516002499</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0.16566784930178446</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0.59423347239513991</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0.77949846254457</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6.0322237119880526</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0.40025648367522404</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0.13932476996266985</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1.4545307551918105</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0.13932476996266985</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0.4997435663859946</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0.21468628365180642</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7.502608427117103</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0.20505791223054892</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0.21713524419491481</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2.2668610240821518</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0.21713524419491392</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0.77884170453778623</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0.31684400620384956</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5.9961396307103554</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Sheet1!$B$2:$B$6</c:f>
              <c:numCache>
                <c:formatCode>0.0</c:formatCode>
                <c:ptCount val="5"/>
                <c:pt idx="0">
                  <c:v>7.0472967004032823</c:v>
                </c:pt>
                <c:pt idx="1">
                  <c:v>7.092704991265065</c:v>
                </c:pt>
                <c:pt idx="2">
                  <c:v>7.1335851439012794</c:v>
                </c:pt>
                <c:pt idx="3">
                  <c:v>7.1677097949727022</c:v>
                </c:pt>
                <c:pt idx="4">
                  <c:v>7.1951181600216074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Sheet1!$B$2:$B$6</c:f>
              <c:numCache>
                <c:formatCode>0.0</c:formatCode>
                <c:ptCount val="5"/>
                <c:pt idx="0">
                  <c:v>8.1276052297684576</c:v>
                </c:pt>
                <c:pt idx="1">
                  <c:v>7.9450306393057044</c:v>
                </c:pt>
                <c:pt idx="2">
                  <c:v>7.9028252215895121</c:v>
                </c:pt>
                <c:pt idx="3">
                  <c:v>7.83200208430116</c:v>
                </c:pt>
                <c:pt idx="4">
                  <c:v>7.7278376931924866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7.5068122673134638</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0.16783962111974393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0.13710405248194313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1.4313467809769262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0.13710405248194224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0.49177808204281792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1.486512750018802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3.702814750209936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0.14619656409805692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0.19556612047520261</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5.4522372233311245E-2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0.56920580081068906</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5.4522372233311245E-2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0.19556612047520261</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6.0771230517389085E-3</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9.59022688393161</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3.0704757696965679E-2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0.31008667220900232</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8.6449845840816053E-2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0.90252407802826085</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8.6449845840816053E-2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0.31008667220900143</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0.3332278064441212</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8.5606549186174643</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0.2193253315762691</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0.10217368360639778</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1.0666787048459696</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0.10217368360639867</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0.36648645499243671</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0.25715912920141726</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8.636351939603065</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0.31342355351891626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0.14954680370074414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1.5612473315523596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0.14954680370074325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0.53640894611245571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1.59342406624482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5.9996719907323524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0.11105395996914069</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0.25771890636070971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7.1850104251273805E-2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0.75010485518989967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7.1850104251273805E-2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0.25771890636070971</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0.25746011075752051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8.5511531207863474</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Sheet1!$B$2:$B$6</c:f>
              <c:numCache>
                <c:formatCode>0.0</c:formatCode>
                <c:ptCount val="5"/>
                <c:pt idx="0">
                  <c:v>7.3596732315956173</c:v>
                </c:pt>
                <c:pt idx="1">
                  <c:v>7.458758111870031</c:v>
                </c:pt>
                <c:pt idx="2">
                  <c:v>7.4698534677166126</c:v>
                </c:pt>
                <c:pt idx="3">
                  <c:v>7.5398039150062601</c:v>
                </c:pt>
                <c:pt idx="4">
                  <c:v>7.6114502449399453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8.9987574686071454</c:v>
                </c:pt>
                <c:pt idx="1">
                  <c:v>8.7703535305123896</c:v>
                </c:pt>
                <c:pt idx="2">
                  <c:v>8.3491832788506546</c:v>
                </c:pt>
                <c:pt idx="3">
                  <c:v>8.146919978019179</c:v>
                </c:pt>
                <c:pt idx="4">
                  <c:v>8.096728940558755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8.0267022432117834</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0.19004987719902111</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5.975666419389114E-2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0.62385106338932061</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5.975666419389114E-2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0.19134702000684278</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9.4973194974612998</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0.44559704907173181</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0.17984272419530978</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1.8775324266434676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0.17984272419530889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0.645077285266769</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0.52919523376925959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5.792793595950311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1.2592122345118639E-2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0.44680103928456649</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0.1245647892329691</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1.3004386585521397</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0.12456478923296999</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0.44680103928456738</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0.14021225955064054</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8.2615710356127163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0.20322760700901998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0.10924171527893112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1.1404679488484772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0.10924171527893023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0.39183875491948505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0.13417162013060668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8.2878545260889602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0.15044248145024941</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0.4025089691019863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0.11221649121687882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1.1715241859605792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0.11221649121687882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0.40250896910198719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0.28701115898085305</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8.2939725609456296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Sheet1!$B$2:$B$6</c:f>
              <c:numCache>
                <c:formatCode>0.0</c:formatCode>
                <c:ptCount val="5"/>
                <c:pt idx="0">
                  <c:v>8.432220731576777</c:v>
                </c:pt>
                <c:pt idx="1">
                  <c:v>8.4702474233083205</c:v>
                </c:pt>
                <c:pt idx="2">
                  <c:v>8.4813536599314663</c:v>
                </c:pt>
                <c:pt idx="3">
                  <c:v>8.5217745150174053</c:v>
                </c:pt>
                <c:pt idx="4">
                  <c:v>8.5909388874148434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Sheet1!$B$2:$B$6</c:f>
              <c:numCache>
                <c:formatCode>0.0</c:formatCode>
                <c:ptCount val="5"/>
                <c:pt idx="0">
                  <c:v>9.559009842757785</c:v>
                </c:pt>
                <c:pt idx="1">
                  <c:v>9.4240938539981745</c:v>
                </c:pt>
                <c:pt idx="2">
                  <c:v>9.2321914190053729</c:v>
                </c:pt>
                <c:pt idx="3">
                  <c:v>9.2128513629287738</c:v>
                </c:pt>
                <c:pt idx="4">
                  <c:v>9.0499141467911119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8.7058327169727132</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0.19631310601071661</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7.8240201009753818E-2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0.81681655524403851</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7.8240201009753818E-2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0.28063952373901557</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0.14016955516219731</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8.4493628263094678</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5.1111087212698081E-2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6.8405668592825819E-2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0.71414543748668535</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6.8405668592825819E-2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0.24536407124703175</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6.4646444452240104E-2</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8.8976209493495499</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5.0060533886037817E-2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0.25011504188675815</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6.9730203686425796E-2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0.7279733952180294</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6.9730203686425796E-2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0.25011504188675815</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0.13864329824287758</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8.7705143752591201</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Sheet1!$B$2:$B$6</c:f>
              <c:numCache>
                <c:formatCode>0.0</c:formatCode>
                <c:ptCount val="5"/>
                <c:pt idx="0">
                  <c:v>7.8175517653468356</c:v>
                </c:pt>
                <c:pt idx="1">
                  <c:v>7.9723194257393581</c:v>
                </c:pt>
                <c:pt idx="2">
                  <c:v>7.9867460797904926</c:v>
                </c:pt>
                <c:pt idx="3">
                  <c:v>8.0867138250969415</c:v>
                </c:pt>
                <c:pt idx="4">
                  <c:v>8.1397583246257241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9.2085795042407206</c:v>
                </c:pt>
                <c:pt idx="1">
                  <c:v>8.9552596214088886</c:v>
                </c:pt>
                <c:pt idx="2">
                  <c:v>8.7170957150377379</c:v>
                </c:pt>
                <c:pt idx="3">
                  <c:v>8.70724304729114</c:v>
                </c:pt>
                <c:pt idx="4">
                  <c:v>8.6672136564019677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8.3783901225075574</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0.28107139549892768</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0.10557546449057575</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1.1021928127808742</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0.10557546449057575</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0.37868829183435793</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0.61842345956544698</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7.718232055143357</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7.6440964417117563E-2</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0.29802788121315604</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8.3087945069037161E-2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0.86742631278691462</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8.3087945069037161E-2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0.29802788121315515</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6.8952011721322037E-2</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8.2685409775864933</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6.4594502780087382E-2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0.20932264657210453</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5.8357588858102716E-2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0.60924491614586884</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5.8357588858102716E-2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0.20932264657210453</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0.18331785184350124</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9.0476903882863606</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0.18828024352442352</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8.1110433184063524E-2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0.84678137035332668</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8.1110433184063524E-2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0.29093475023413085</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0.10156035065751468</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8.4790970690140188</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Sheet1!$B$2:$B$6</c:f>
              <c:numCache>
                <c:formatCode>0.0</c:formatCode>
                <c:ptCount val="5"/>
                <c:pt idx="0">
                  <c:v>7.7620657294615132</c:v>
                </c:pt>
                <c:pt idx="1">
                  <c:v>7.8046624997899849</c:v>
                </c:pt>
                <c:pt idx="2">
                  <c:v>7.8783171747004834</c:v>
                </c:pt>
                <c:pt idx="3">
                  <c:v>7.9509424273779947</c:v>
                </c:pt>
                <c:pt idx="4">
                  <c:v>8.0002052381793405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Sheet1!$B$2:$B$6</c:f>
              <c:numCache>
                <c:formatCode>0.0</c:formatCode>
                <c:ptCount val="5"/>
                <c:pt idx="0">
                  <c:v>9.0779219110685112</c:v>
                </c:pt>
                <c:pt idx="1">
                  <c:v>8.7445818322876185</c:v>
                </c:pt>
                <c:pt idx="2">
                  <c:v>8.649502892383806</c:v>
                </c:pt>
                <c:pt idx="3">
                  <c:v>8.6011552153899746</c:v>
                </c:pt>
                <c:pt idx="4">
                  <c:v>8.4575847383895013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8.2506701591482745</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0.21689052080379234</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0.33740364200342565</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9.4065612783468033E-2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0.98203160024005243</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9.4065612783467145E-2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0.33740364200342654</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0.51241366261174548</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7.5749534437683108</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0.14739731599256523</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6.4945216884227719E-2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0.67801881450097667</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6.4945216884227719E-2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0.23295178821491369</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0.26446568481696531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8.9156179431891882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0.18166496664933529</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0.30134792859035375</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8.4013549455381309E-2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0.87708949075187004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8.4013549455380421E-2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0.30134792859035464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0.43092437428835595</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7.2784001588178189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0.15519692397700879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9.7418202789981478E-2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1.0170321624181113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9.7418202789981478E-2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0.34942903624548194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0.17483169256626496</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7.4270158727336373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1.6557030505422787E-2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0.24967539994319043</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6.9607634799553786E-2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0.72669379349585128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6.9607634799552898E-2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0.24967539994318955</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0.46444015407061201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8.2675558926426902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6.3662293534347825E-2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0.22080823287081941</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6.1559684445901652E-2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0.64267433802658402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6.1559684445901652E-2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0.22080823287081941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0.38509614980698537</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8.8477388480825372</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0.12598159952952415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4.2240203315175862E-2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0.44098170658340763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4.2240203315175862E-2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0.1515112485400234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2.5758941292526316E-2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9.4434089548037434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Sheet1!$B$2:$B$6</c:f>
              <c:numCache>
                <c:formatCode>0.0</c:formatCode>
                <c:ptCount val="5"/>
                <c:pt idx="0">
                  <c:v>6.579015532105605</c:v>
                </c:pt>
                <c:pt idx="1">
                  <c:v>6.8694075213775028</c:v>
                </c:pt>
                <c:pt idx="2">
                  <c:v>6.9627687138529621</c:v>
                </c:pt>
                <c:pt idx="3">
                  <c:v>6.9654426637798217</c:v>
                </c:pt>
                <c:pt idx="4">
                  <c:v>7.0104552095733759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Sheet1!$B$2:$B$6</c:f>
              <c:numCache>
                <c:formatCode>0.0</c:formatCode>
                <c:ptCount val="5"/>
                <c:pt idx="0">
                  <c:v>8.9165678286473398</c:v>
                </c:pt>
                <c:pt idx="1">
                  <c:v>8.587994504153448</c:v>
                </c:pt>
                <c:pt idx="2">
                  <c:v>8.1553710124263983</c:v>
                </c:pt>
                <c:pt idx="3">
                  <c:v>8.091906661433244</c:v>
                </c:pt>
                <c:pt idx="4">
                  <c:v>7.9123233425110939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7.9123233425110939</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0.33726260845518929</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0.38730065188398566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0.10797652608187835</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1.1272595538248034</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0.10797652608187924</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0.38730065188398477</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0.23980731776975439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8.7956908647971854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0.22154061833469108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2.4894802560776164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0.23845921632566913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0.23747985557961826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7.5438321684611154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0.1170183556858424</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0.5720357099344433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0.15947927908988913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1.6649409599902087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0.15947927908989001</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0.55238295041091234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8.5006995614920413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0.55275347050225587</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0.54374291547069653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0.1515914595252088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1.582593247151312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0.1515914595252088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0.54374291547069653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4.0520316503975806E-2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8.2894270423177545</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1.2080578147666277</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0.49430998952032201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0.13780992935679848</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1.4387160350164727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0.13780992935679848</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0.4943099895203229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0.22637694130069086</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7.7104733392680664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0.57183461896457377</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0.19136673541851756</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1.9978414625157317</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0.19136673541851756</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0.68641272382017249</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0.50808413739357405</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6.6338170787304023</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Sheet1!$B$2:$B$6</c:f>
              <c:numCache>
                <c:formatCode>0.0</c:formatCode>
                <c:ptCount val="5"/>
                <c:pt idx="0">
                  <c:v>6.3510585336089207</c:v>
                </c:pt>
                <c:pt idx="1">
                  <c:v>6.7714827955809582</c:v>
                </c:pt>
                <c:pt idx="2">
                  <c:v>6.9338949498911031</c:v>
                </c:pt>
                <c:pt idx="3">
                  <c:v>7.0829723045886066</c:v>
                </c:pt>
                <c:pt idx="4">
                  <c:v>7.129017238265857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Sheet1!$B$2:$B$6</c:f>
              <c:numCache>
                <c:formatCode>0.0</c:formatCode>
                <c:ptCount val="5"/>
                <c:pt idx="0">
                  <c:v>8.5055551710363773</c:v>
                </c:pt>
                <c:pt idx="1">
                  <c:v>8.1608500983313732</c:v>
                </c:pt>
                <c:pt idx="2">
                  <c:v>8.0851893425020798</c:v>
                </c:pt>
                <c:pt idx="3">
                  <c:v>7.9845369335941161</c:v>
                </c:pt>
                <c:pt idx="4">
                  <c:v>7.5165313158241327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0.463503642958071</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0.25265992868231368</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2.6377336705559404</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0.25265992868231457</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0.3618324369698378</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6.9638633091133988</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Sheet1!$B$2:$B$6</c:f>
              <c:numCache>
                <c:formatCode>0.0</c:formatCode>
                <c:ptCount val="5"/>
                <c:pt idx="0">
                  <c:v>6.4282984093121476</c:v>
                </c:pt>
                <c:pt idx="1">
                  <c:v>6.5036035092617581</c:v>
                </c:pt>
                <c:pt idx="2">
                  <c:v>6.6462570042302103</c:v>
                </c:pt>
                <c:pt idx="3">
                  <c:v>6.6583448310159801</c:v>
                </c:pt>
                <c:pt idx="4">
                  <c:v>6.6974932175842907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8.3988562827794571</c:v>
                </c:pt>
                <c:pt idx="1">
                  <c:v>7.7232571600924622</c:v>
                </c:pt>
                <c:pt idx="2">
                  <c:v>7.4128113148251096</c:v>
                </c:pt>
                <c:pt idx="3">
                  <c:v>7.3465157735620874</c:v>
                </c:pt>
                <c:pt idx="4">
                  <c:v>7.0842618127758099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6.6583448310159801</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0.12092725131890614</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9.9445507833227254E-2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1.0381969383323089</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9.9445507833227254E-2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0.35670077014273271</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0.45427671550908144</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6.8881549129242234</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0.85743114527967901</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0.49705978144449681</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0.1385765507863681</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1.4467194535557333</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0.1385765507863681</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0.49705978144449681</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6.3542121165841792E-2</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7.9080383483388221</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2.6916234175867082E-2</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0.41078781194042513</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0.11452457070325117</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1.1956202070719488</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0.11452457070325117</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0.41078781194042513</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0.31229141655397985</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5.5410867156318897</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5.8844106286007225E-2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9.5158199849755931E-2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0.99343805360126147</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9.5158199849755931E-2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0.34132263901479831</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0.48796992165492448</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6.6283094901044164</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6.0162114769394037E-2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0.12655345833795684</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1.321200080773608</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0.12655345833795639</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0.45393419005993962</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0.5729745462274991</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4.7670090812184842</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0.39967421919868684</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0.14844467542355311</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1.5497412693082202</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0.148444675423554</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0.53245572576258038</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0.5229498917897013</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5.7165626814917454</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0.16777837854614575</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0.17222202430520817</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4.8014212753857421E-2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0.50126154276458124</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4.8014212753857421E-2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0.17222202430520817</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0.10963202652790116</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8.6349351911584264</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0.20008799224651419</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0.1272211042238629</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1.3281702087335345</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0.12722110422386201</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0.45632896692693059</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0.36111570461914333</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7.8129298212094671</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1.6013783238807546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0.44805184563556466</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0.12491350469194273</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1.3040791982782949</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0.12491350469194273</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0.44805184563556555</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0.20595507118926193</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5.7148867502690317</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0.6089452548708536</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0.48806456681870447</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0.13606875220165282</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1.4205383935025049</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0.13606875220165371</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0.40966860593033694</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7.4547100191077291</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0.18658571272799396</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0.1502589039994513</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1.5686815572505486</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0.15025890399945219</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0.53896317636882607</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0.76804117306925512</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6.6749493532952684</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0.11440698357103773</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0.38178838393570214</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0.10643974699051029</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1.1112157989854579</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0.10643974699051206</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0.38178838393570125</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0.82867532802483268</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6.1585656074422754</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Sheet1!$B$2:$B$6</c:f>
              <c:numCache>
                <c:formatCode>0.0</c:formatCode>
                <c:ptCount val="5"/>
                <c:pt idx="0">
                  <c:v>8.3905664478729349</c:v>
                </c:pt>
                <c:pt idx="1">
                  <c:v>8.4313207957770029</c:v>
                </c:pt>
                <c:pt idx="2">
                  <c:v>8.4907468125426391</c:v>
                </c:pt>
                <c:pt idx="3">
                  <c:v>8.5719148551439854</c:v>
                </c:pt>
                <c:pt idx="4">
                  <c:v>8.6909929355432602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9.7958869633901262</c:v>
                </c:pt>
                <c:pt idx="1">
                  <c:v>9.433026187741838</c:v>
                </c:pt>
                <c:pt idx="2">
                  <c:v>9.3265697584898639</c:v>
                </c:pt>
                <c:pt idx="3">
                  <c:v>9.2011200194400509</c:v>
                </c:pt>
                <c:pt idx="4">
                  <c:v>9.1492880218264041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8.9486118690123888</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0.2209619689548834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6.9241711292972852E-2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0.72287360420351732</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6.9241711292972852E-2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0.24836287010192848</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7.4638649670916379E-2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8.9486118690123888</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Sheet1!$B$2:$B$6</c:f>
              <c:numCache>
                <c:formatCode>0.0</c:formatCode>
                <c:ptCount val="5"/>
                <c:pt idx="0">
                  <c:v>8.3895937747471976</c:v>
                </c:pt>
                <c:pt idx="1">
                  <c:v>8.545591023644425</c:v>
                </c:pt>
                <c:pt idx="2">
                  <c:v>8.5973368465463249</c:v>
                </c:pt>
                <c:pt idx="3">
                  <c:v>8.782848629153067</c:v>
                </c:pt>
                <c:pt idx="4">
                  <c:v>8.8689816310112128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9.7798628601555091</c:v>
                </c:pt>
                <c:pt idx="1">
                  <c:v>9.4072835045805228</c:v>
                </c:pt>
                <c:pt idx="2">
                  <c:v>9.3708902197054318</c:v>
                </c:pt>
                <c:pt idx="3">
                  <c:v>9.3500658442345177</c:v>
                </c:pt>
                <c:pt idx="4">
                  <c:v>9.2561848601390349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9.0065362529507045</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0.11666779997933574</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0.22951590935141652</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6.3987319545521615E-2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0.6680185027126484</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6.3987319545521615E-2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0.22951590935141652</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3.4167912523592747E-2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9.0065362529507045</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Sheet1!$B$2:$B$6</c:f>
              <c:numCache>
                <c:formatCode>0.0</c:formatCode>
                <c:ptCount val="5"/>
                <c:pt idx="0">
                  <c:v>7.5631013088031498</c:v>
                </c:pt>
                <c:pt idx="1">
                  <c:v>7.5709806220774043</c:v>
                </c:pt>
                <c:pt idx="2">
                  <c:v>7.5909960239041574</c:v>
                </c:pt>
                <c:pt idx="3">
                  <c:v>7.7258576625773809</c:v>
                </c:pt>
                <c:pt idx="4">
                  <c:v>7.87554168183964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9.3244845543779089</c:v>
                </c:pt>
                <c:pt idx="1">
                  <c:v>8.8374671679360937</c:v>
                </c:pt>
                <c:pt idx="2">
                  <c:v>8.7192750572741691</c:v>
                </c:pt>
                <c:pt idx="3">
                  <c:v>8.7125143017072197</c:v>
                </c:pt>
                <c:pt idx="4">
                  <c:v>8.3770576277561162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8.2284064413773095</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0.17899105987129982</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7.9395328558748979E-2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0.82887592233742424</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7.9395328558748091E-2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0.28478284700536349</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0.33115366907611943</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8.2284064413773095</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The Whittington Hospital (55)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The Whittington Hospital (55)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The Whittington Hospital (55)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The Whittington Hospital (55)</c:v>
                </c:pt>
              </c:strCache>
            </c:strRef>
          </c:cat>
          <c:val>
            <c:numRef>
              <c:f>Sheet1!$G$2:$G$3</c:f>
              <c:numCache>
                <c:formatCode>0.0;;</c:formatCode>
                <c:ptCount val="2"/>
                <c:pt idx="0">
                  <c:v>5.9961396307103554</c:v>
                </c:pt>
                <c:pt idx="1">
                  <c:v>5.9961396307103554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The Whittington Hospital (55)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The Whittington Hospital (55)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The Whittington Hospital (55)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4.0038603692896446</c:v>
                </c:pt>
                <c:pt idx="1">
                  <c:v>4.0038603692896446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The Whittington Hospital (60)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The Whittington Hospital (60)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The Whittington Hospital (60)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The Whittington Hospital (60)</c:v>
                </c:pt>
              </c:strCache>
            </c:strRef>
          </c:cat>
          <c:val>
            <c:numRef>
              <c:f>Sheet1!$G$2:$G$3</c:f>
              <c:numCache>
                <c:formatCode>0.0;;</c:formatCode>
                <c:ptCount val="2"/>
                <c:pt idx="0">
                  <c:v>7.502608427117103</c:v>
                </c:pt>
                <c:pt idx="1">
                  <c:v>7.502608427117103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The Whittington Hospital (60)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The Whittington Hospital (60)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The Whittington Hospital (60)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2.497391572882897</c:v>
                </c:pt>
                <c:pt idx="1">
                  <c:v>2.497391572882897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(280)</c:v>
                </c:pt>
                <c:pt idx="1">
                  <c:v>The Whittington Hospital (280)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(280)</c:v>
                </c:pt>
                <c:pt idx="1">
                  <c:v>The Whittington Hospital (280)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(280)</c:v>
                </c:pt>
                <c:pt idx="1">
                  <c:v>The Whittington Hospital (280)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(280)</c:v>
                </c:pt>
                <c:pt idx="1">
                  <c:v>The Whittington Hospital (280)</c:v>
                </c:pt>
              </c:strCache>
            </c:strRef>
          </c:cat>
          <c:val>
            <c:numRef>
              <c:f>Sheet1!$G$2:$G$3</c:f>
              <c:numCache>
                <c:formatCode>0.0;;</c:formatCode>
                <c:ptCount val="2"/>
                <c:pt idx="0">
                  <c:v>6.0322237119880526</c:v>
                </c:pt>
                <c:pt idx="1">
                  <c:v>6.0322440254041503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(280)</c:v>
                </c:pt>
                <c:pt idx="1">
                  <c:v>The Whittington Hospital (280)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(280)</c:v>
                </c:pt>
                <c:pt idx="1">
                  <c:v>The Whittington Hospital (280)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(280)</c:v>
                </c:pt>
                <c:pt idx="1">
                  <c:v>The Whittington Hospital (280)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3.9677762880119474</c:v>
                </c:pt>
                <c:pt idx="1">
                  <c:v>3.9677559745958497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Sheet1!$G$2:$G$3</c:f>
              <c:numCache>
                <c:formatCode>0.0;;</c:formatCode>
                <c:ptCount val="2"/>
                <c:pt idx="0">
                  <c:v>8.636351939603065</c:v>
                </c:pt>
                <c:pt idx="1">
                  <c:v>8.6363447804521805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1.363648060396935</c:v>
                </c:pt>
                <c:pt idx="1">
                  <c:v>1.3636552195478195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Sheet1!$G$2:$G$3</c:f>
              <c:numCache>
                <c:formatCode>0.0;;</c:formatCode>
                <c:ptCount val="2"/>
                <c:pt idx="0">
                  <c:v>5.9996719907323524</c:v>
                </c:pt>
                <c:pt idx="1">
                  <c:v>5.9996850648571707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4.0003280092676476</c:v>
                </c:pt>
                <c:pt idx="1">
                  <c:v>4.0003149351428293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Sheet1!$G$2:$G$3</c:f>
              <c:numCache>
                <c:formatCode>0.0;;</c:formatCode>
                <c:ptCount val="2"/>
                <c:pt idx="0">
                  <c:v>8.5606549186174643</c:v>
                </c:pt>
                <c:pt idx="1">
                  <c:v>8.5606707623255271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1.4393450813825357</c:v>
                </c:pt>
                <c:pt idx="1">
                  <c:v>1.4393292376744729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Sheet1!$I$2:$I$3</c:f>
              <c:numCache>
                <c:formatCode>0.0;;</c:formatCode>
                <c:ptCount val="2"/>
                <c:pt idx="0">
                  <c:v>9.59022688393161</c:v>
                </c:pt>
                <c:pt idx="1">
                  <c:v>9.5902279644969433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0.40977311606838995</c:v>
                </c:pt>
                <c:pt idx="1">
                  <c:v>0.40977203550305674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Sheet1!$G$2:$G$3</c:f>
              <c:numCache>
                <c:formatCode>0.0;;</c:formatCode>
                <c:ptCount val="2"/>
                <c:pt idx="0">
                  <c:v>3.702814750209936</c:v>
                </c:pt>
                <c:pt idx="1">
                  <c:v>3.7028289791475779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6.297185249790064</c:v>
                </c:pt>
                <c:pt idx="1">
                  <c:v>6.2971710208524225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(289)</c:v>
                </c:pt>
                <c:pt idx="1">
                  <c:v>The Whittington Hospital (289)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(289)</c:v>
                </c:pt>
                <c:pt idx="1">
                  <c:v>The Whittington Hospital (289)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(289)</c:v>
                </c:pt>
                <c:pt idx="1">
                  <c:v>The Whittington Hospital (289)</c:v>
                </c:pt>
              </c:strCache>
            </c:strRef>
          </c:cat>
          <c:val>
            <c:numRef>
              <c:f>Sheet1!$F$2:$F$3</c:f>
              <c:numCache>
                <c:formatCode>0.0;;</c:formatCode>
                <c:ptCount val="2"/>
                <c:pt idx="0">
                  <c:v>8.5511531207863474</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(289)</c:v>
                </c:pt>
                <c:pt idx="1">
                  <c:v>The Whittington Hospital (289)</c:v>
                </c:pt>
              </c:strCache>
            </c:strRef>
          </c:cat>
          <c:val>
            <c:numRef>
              <c:f>Sheet1!$G$2:$G$3</c:f>
              <c:numCache>
                <c:formatCode>0.0;;</c:formatCode>
                <c:ptCount val="2"/>
                <c:pt idx="0">
                  <c:v>0</c:v>
                </c:pt>
                <c:pt idx="1">
                  <c:v>8.5511551415312645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(289)</c:v>
                </c:pt>
                <c:pt idx="1">
                  <c:v>The Whittington Hospital (289)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(289)</c:v>
                </c:pt>
                <c:pt idx="1">
                  <c:v>The Whittington Hospital (289)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(289)</c:v>
                </c:pt>
                <c:pt idx="1">
                  <c:v>The Whittington Hospital (289)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1.4488468792136526</c:v>
                </c:pt>
                <c:pt idx="1">
                  <c:v>1.4488448584687355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The Whittington Hospital (227)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The Whittington Hospital (227)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The Whittington Hospital (227)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The Whittington Hospital (227)</c:v>
                </c:pt>
              </c:strCache>
            </c:strRef>
          </c:cat>
          <c:val>
            <c:numRef>
              <c:f>Sheet1!$G$2:$G$3</c:f>
              <c:numCache>
                <c:formatCode>0.0;;</c:formatCode>
                <c:ptCount val="2"/>
                <c:pt idx="0">
                  <c:v>8.2939725609456296</c:v>
                </c:pt>
                <c:pt idx="1">
                  <c:v>8.2939870735843115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The Whittington Hospital (227)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The Whittington Hospital (227)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The Whittington Hospital (227)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1.7060274390543704</c:v>
                </c:pt>
                <c:pt idx="1">
                  <c:v>1.7060129264156885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(121)</c:v>
                </c:pt>
                <c:pt idx="1">
                  <c:v>The Whittington Hospital (121)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(121)</c:v>
                </c:pt>
                <c:pt idx="1">
                  <c:v>The Whittington Hospital (121)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(121)</c:v>
                </c:pt>
                <c:pt idx="1">
                  <c:v>The Whittington Hospital (121)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(121)</c:v>
                </c:pt>
                <c:pt idx="1">
                  <c:v>The Whittington Hospital (121)</c:v>
                </c:pt>
              </c:strCache>
            </c:strRef>
          </c:cat>
          <c:val>
            <c:numRef>
              <c:f>Sheet1!$G$2:$G$3</c:f>
              <c:numCache>
                <c:formatCode>0.0;;</c:formatCode>
                <c:ptCount val="2"/>
                <c:pt idx="0">
                  <c:v>8.2878545260889602</c:v>
                </c:pt>
                <c:pt idx="1">
                  <c:v>8.2878569112383591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(121)</c:v>
                </c:pt>
                <c:pt idx="1">
                  <c:v>The Whittington Hospital (121)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(121)</c:v>
                </c:pt>
                <c:pt idx="1">
                  <c:v>The Whittington Hospital (121)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(121)</c:v>
                </c:pt>
                <c:pt idx="1">
                  <c:v>The Whittington Hospital (121)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1.7121454739110398</c:v>
                </c:pt>
                <c:pt idx="1">
                  <c:v>1.7121430887616409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(124)</c:v>
                </c:pt>
                <c:pt idx="1">
                  <c:v>The Whittington Hospital (124)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(124)</c:v>
                </c:pt>
                <c:pt idx="1">
                  <c:v>The Whittington Hospital (124)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(124)</c:v>
                </c:pt>
                <c:pt idx="1">
                  <c:v>The Whittington Hospital (124)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(124)</c:v>
                </c:pt>
                <c:pt idx="1">
                  <c:v>The Whittington Hospital (124)</c:v>
                </c:pt>
              </c:strCache>
            </c:strRef>
          </c:cat>
          <c:val>
            <c:numRef>
              <c:f>Sheet1!$G$2:$G$3</c:f>
              <c:numCache>
                <c:formatCode>0.0;;</c:formatCode>
                <c:ptCount val="2"/>
                <c:pt idx="0">
                  <c:v>8.2615710356127163</c:v>
                </c:pt>
                <c:pt idx="1">
                  <c:v>8.2616171711047528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(124)</c:v>
                </c:pt>
                <c:pt idx="1">
                  <c:v>The Whittington Hospital (124)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(124)</c:v>
                </c:pt>
                <c:pt idx="1">
                  <c:v>The Whittington Hospital (124)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(124)</c:v>
                </c:pt>
                <c:pt idx="1">
                  <c:v>The Whittington Hospital (124)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1.7384289643872837</c:v>
                </c:pt>
                <c:pt idx="1">
                  <c:v>1.7383828288952472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(135)</c:v>
                </c:pt>
                <c:pt idx="1">
                  <c:v>The Whittington Hospital (135)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(135)</c:v>
                </c:pt>
                <c:pt idx="1">
                  <c:v>The Whittington Hospital (135)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(135)</c:v>
                </c:pt>
                <c:pt idx="1">
                  <c:v>The Whittington Hospital (135)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(135)</c:v>
                </c:pt>
                <c:pt idx="1">
                  <c:v>The Whittington Hospital (135)</c:v>
                </c:pt>
              </c:strCache>
            </c:strRef>
          </c:cat>
          <c:val>
            <c:numRef>
              <c:f>Sheet1!$G$2:$G$3</c:f>
              <c:numCache>
                <c:formatCode>0.0;;</c:formatCode>
                <c:ptCount val="2"/>
                <c:pt idx="0">
                  <c:v>5.792793595950311</c:v>
                </c:pt>
                <c:pt idx="1">
                  <c:v>5.7928271414691643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(135)</c:v>
                </c:pt>
                <c:pt idx="1">
                  <c:v>The Whittington Hospital (135)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(135)</c:v>
                </c:pt>
                <c:pt idx="1">
                  <c:v>The Whittington Hospital (135)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(135)</c:v>
                </c:pt>
                <c:pt idx="1">
                  <c:v>The Whittington Hospital (135)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4.207206404049689</c:v>
                </c:pt>
                <c:pt idx="1">
                  <c:v>4.2071728585308357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(267)</c:v>
                </c:pt>
                <c:pt idx="1">
                  <c:v>The Whittington Hospital (267)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(267)</c:v>
                </c:pt>
                <c:pt idx="1">
                  <c:v>The Whittington Hospital (267)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(267)</c:v>
                </c:pt>
                <c:pt idx="1">
                  <c:v>The Whittington Hospital (267)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(267)</c:v>
                </c:pt>
                <c:pt idx="1">
                  <c:v>The Whittington Hospital (267)</c:v>
                </c:pt>
              </c:strCache>
            </c:strRef>
          </c:cat>
          <c:val>
            <c:numRef>
              <c:f>Sheet1!$G$2:$G$3</c:f>
              <c:numCache>
                <c:formatCode>0.0;;</c:formatCode>
                <c:ptCount val="2"/>
                <c:pt idx="0">
                  <c:v>9.4973194974612998</c:v>
                </c:pt>
                <c:pt idx="1">
                  <c:v>9.4973207359325151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(267)</c:v>
                </c:pt>
                <c:pt idx="1">
                  <c:v>The Whittington Hospital (267)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(267)</c:v>
                </c:pt>
                <c:pt idx="1">
                  <c:v>The Whittington Hospital (267)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(267)</c:v>
                </c:pt>
                <c:pt idx="1">
                  <c:v>The Whittington Hospital (267)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0.50268050253870022</c:v>
                </c:pt>
                <c:pt idx="1">
                  <c:v>0.50267926406748487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(276)</c:v>
                </c:pt>
                <c:pt idx="1">
                  <c:v>The Whittington Hospital (276)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(276)</c:v>
                </c:pt>
                <c:pt idx="1">
                  <c:v>The Whittington Hospital (276)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(276)</c:v>
                </c:pt>
                <c:pt idx="1">
                  <c:v>The Whittington Hospital (276)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(276)</c:v>
                </c:pt>
                <c:pt idx="1">
                  <c:v>The Whittington Hospital (276)</c:v>
                </c:pt>
              </c:strCache>
            </c:strRef>
          </c:cat>
          <c:val>
            <c:numRef>
              <c:f>Sheet1!$G$2:$G$3</c:f>
              <c:numCache>
                <c:formatCode>0.0;;</c:formatCode>
                <c:ptCount val="2"/>
                <c:pt idx="0">
                  <c:v>8.7705143752591201</c:v>
                </c:pt>
                <c:pt idx="1">
                  <c:v>8.7705180863371002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(276)</c:v>
                </c:pt>
                <c:pt idx="1">
                  <c:v>The Whittington Hospital (276)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(276)</c:v>
                </c:pt>
                <c:pt idx="1">
                  <c:v>The Whittington Hospital (276)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(276)</c:v>
                </c:pt>
                <c:pt idx="1">
                  <c:v>The Whittington Hospital (276)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1.2294856247408799</c:v>
                </c:pt>
                <c:pt idx="1">
                  <c:v>1.2294819136628998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(295)</c:v>
                </c:pt>
                <c:pt idx="1">
                  <c:v>The Whittington Hospital (295)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(295)</c:v>
                </c:pt>
                <c:pt idx="1">
                  <c:v>The Whittington Hospital (295)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(295)</c:v>
                </c:pt>
                <c:pt idx="1">
                  <c:v>The Whittington Hospital (295)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(295)</c:v>
                </c:pt>
                <c:pt idx="1">
                  <c:v>The Whittington Hospital (295)</c:v>
                </c:pt>
              </c:strCache>
            </c:strRef>
          </c:cat>
          <c:val>
            <c:numRef>
              <c:f>Sheet1!$G$2:$G$3</c:f>
              <c:numCache>
                <c:formatCode>0.0;;</c:formatCode>
                <c:ptCount val="2"/>
                <c:pt idx="0">
                  <c:v>8.8976209493495499</c:v>
                </c:pt>
                <c:pt idx="1">
                  <c:v>8.8976298844388726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(295)</c:v>
                </c:pt>
                <c:pt idx="1">
                  <c:v>The Whittington Hospital (295)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(295)</c:v>
                </c:pt>
                <c:pt idx="1">
                  <c:v>The Whittington Hospital (295)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(295)</c:v>
                </c:pt>
                <c:pt idx="1">
                  <c:v>The Whittington Hospital (295)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1.1023790506504501</c:v>
                </c:pt>
                <c:pt idx="1">
                  <c:v>1.1023701155611274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Sheet1!$G$2:$G$3</c:f>
              <c:numCache>
                <c:formatCode>0.0;;</c:formatCode>
                <c:ptCount val="2"/>
                <c:pt idx="0">
                  <c:v>8.4493628263094678</c:v>
                </c:pt>
                <c:pt idx="1">
                  <c:v>8.449364240691791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1.5506371736905322</c:v>
                </c:pt>
                <c:pt idx="1">
                  <c:v>1.550635759308209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The Whittington Hospital (275)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The Whittington Hospital (275)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The Whittington Hospital (275)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The Whittington Hospital (275)</c:v>
                </c:pt>
              </c:strCache>
            </c:strRef>
          </c:cat>
          <c:val>
            <c:numRef>
              <c:f>Sheet1!$G$2:$G$3</c:f>
              <c:numCache>
                <c:formatCode>0.0;;</c:formatCode>
                <c:ptCount val="2"/>
                <c:pt idx="0">
                  <c:v>8.4790970690140188</c:v>
                </c:pt>
                <c:pt idx="1">
                  <c:v>8.4791053947028132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The Whittington Hospital (275)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The Whittington Hospital (275)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The Whittington Hospital (275)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1.5209029309859812</c:v>
                </c:pt>
                <c:pt idx="1">
                  <c:v>1.5208946052971868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(297)</c:v>
                </c:pt>
                <c:pt idx="1">
                  <c:v>The Whittington Hospital (297)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(297)</c:v>
                </c:pt>
                <c:pt idx="1">
                  <c:v>The Whittington Hospital (297)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(297)</c:v>
                </c:pt>
                <c:pt idx="1">
                  <c:v>The Whittington Hospital (297)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(297)</c:v>
                </c:pt>
                <c:pt idx="1">
                  <c:v>The Whittington Hospital (297)</c:v>
                </c:pt>
              </c:strCache>
            </c:strRef>
          </c:cat>
          <c:val>
            <c:numRef>
              <c:f>Sheet1!$G$2:$G$3</c:f>
              <c:numCache>
                <c:formatCode>0.0;;</c:formatCode>
                <c:ptCount val="2"/>
                <c:pt idx="0">
                  <c:v>9.0476903882863606</c:v>
                </c:pt>
                <c:pt idx="1">
                  <c:v>9.0476979623297922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(297)</c:v>
                </c:pt>
                <c:pt idx="1">
                  <c:v>The Whittington Hospital (297)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(297)</c:v>
                </c:pt>
                <c:pt idx="1">
                  <c:v>The Whittington Hospital (297)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(297)</c:v>
                </c:pt>
                <c:pt idx="1">
                  <c:v>The Whittington Hospital (297)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0.95230961171363937</c:v>
                </c:pt>
                <c:pt idx="1">
                  <c:v>0.95230203767020782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Sheet1!$E$2:$E$3</c:f>
              <c:numCache>
                <c:formatCode>0.0;;</c:formatCode>
                <c:ptCount val="2"/>
                <c:pt idx="0">
                  <c:v>0</c:v>
                </c:pt>
                <c:pt idx="1">
                  <c:v>8.2685551967218629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Sheet1!$F$2:$F$3</c:f>
              <c:numCache>
                <c:formatCode>0.0;;</c:formatCode>
                <c:ptCount val="2"/>
                <c:pt idx="0">
                  <c:v>8.2685409775864933</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1.7314590224135067</c:v>
                </c:pt>
                <c:pt idx="1">
                  <c:v>1.7314448032781371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Sheet1!$G$2:$G$3</c:f>
              <c:numCache>
                <c:formatCode>0.0;;</c:formatCode>
                <c:ptCount val="2"/>
                <c:pt idx="0">
                  <c:v>7.718232055143357</c:v>
                </c:pt>
                <c:pt idx="1">
                  <c:v>7.7182325123499469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2.281767944856643</c:v>
                </c:pt>
                <c:pt idx="1">
                  <c:v>2.2817674876500531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(251)</c:v>
                </c:pt>
                <c:pt idx="1">
                  <c:v>The Whittington Hospital (251)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(251)</c:v>
                </c:pt>
                <c:pt idx="1">
                  <c:v>The Whittington Hospital (251)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(251)</c:v>
                </c:pt>
                <c:pt idx="1">
                  <c:v>The Whittington Hospital (251)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(251)</c:v>
                </c:pt>
                <c:pt idx="1">
                  <c:v>The Whittington Hospital (251)</c:v>
                </c:pt>
              </c:strCache>
            </c:strRef>
          </c:cat>
          <c:val>
            <c:numRef>
              <c:f>Sheet1!$G$2:$G$3</c:f>
              <c:numCache>
                <c:formatCode>0.0;;</c:formatCode>
                <c:ptCount val="2"/>
                <c:pt idx="0">
                  <c:v>7.4270158727336373</c:v>
                </c:pt>
                <c:pt idx="1">
                  <c:v>7.4270128794678394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(251)</c:v>
                </c:pt>
                <c:pt idx="1">
                  <c:v>The Whittington Hospital (251)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(251)</c:v>
                </c:pt>
                <c:pt idx="1">
                  <c:v>The Whittington Hospital (251)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(251)</c:v>
                </c:pt>
                <c:pt idx="1">
                  <c:v>The Whittington Hospital (251)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2.5729841272663627</c:v>
                </c:pt>
                <c:pt idx="1">
                  <c:v>2.5729871205321606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(276)</c:v>
                </c:pt>
                <c:pt idx="1">
                  <c:v>The Whittington Hospital (276)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(276)</c:v>
                </c:pt>
                <c:pt idx="1">
                  <c:v>The Whittington Hospital (276)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(276)</c:v>
                </c:pt>
                <c:pt idx="1">
                  <c:v>The Whittington Hospital (276)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(276)</c:v>
                </c:pt>
                <c:pt idx="1">
                  <c:v>The Whittington Hospital (276)</c:v>
                </c:pt>
              </c:strCache>
            </c:strRef>
          </c:cat>
          <c:val>
            <c:numRef>
              <c:f>Sheet1!$G$2:$G$3</c:f>
              <c:numCache>
                <c:formatCode>0.0;;</c:formatCode>
                <c:ptCount val="2"/>
                <c:pt idx="0">
                  <c:v>7.2784001588178189</c:v>
                </c:pt>
                <c:pt idx="1">
                  <c:v>7.2783873474727798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(276)</c:v>
                </c:pt>
                <c:pt idx="1">
                  <c:v>The Whittington Hospital (276)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(276)</c:v>
                </c:pt>
                <c:pt idx="1">
                  <c:v>The Whittington Hospital (276)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(276)</c:v>
                </c:pt>
                <c:pt idx="1">
                  <c:v>The Whittington Hospital (276)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2.7215998411821811</c:v>
                </c:pt>
                <c:pt idx="1">
                  <c:v>2.7216126525272202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The Whittington Hospital (285)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The Whittington Hospital (285)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The Whittington Hospital (285)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The Whittington Hospital (285)</c:v>
                </c:pt>
              </c:strCache>
            </c:strRef>
          </c:cat>
          <c:val>
            <c:numRef>
              <c:f>Sheet1!$G$2:$G$3</c:f>
              <c:numCache>
                <c:formatCode>0.0;;</c:formatCode>
                <c:ptCount val="2"/>
                <c:pt idx="0">
                  <c:v>8.9156179431891882</c:v>
                </c:pt>
                <c:pt idx="1">
                  <c:v>8.9156173839563131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The Whittington Hospital (285)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The Whittington Hospital (285)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The Whittington Hospital (285)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1.0843820568108118</c:v>
                </c:pt>
                <c:pt idx="1">
                  <c:v>1.0843826160436869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(257)</c:v>
                </c:pt>
                <c:pt idx="1">
                  <c:v>The Whittington Hospital (257)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(257)</c:v>
                </c:pt>
                <c:pt idx="1">
                  <c:v>The Whittington Hospital (257)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(257)</c:v>
                </c:pt>
                <c:pt idx="1">
                  <c:v>The Whittington Hospital (257)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(257)</c:v>
                </c:pt>
                <c:pt idx="1">
                  <c:v>The Whittington Hospital (257)</c:v>
                </c:pt>
              </c:strCache>
            </c:strRef>
          </c:cat>
          <c:val>
            <c:numRef>
              <c:f>Sheet1!$G$2:$G$3</c:f>
              <c:numCache>
                <c:formatCode>0.0;;</c:formatCode>
                <c:ptCount val="2"/>
                <c:pt idx="0">
                  <c:v>7.5749534437683108</c:v>
                </c:pt>
                <c:pt idx="1">
                  <c:v>7.5749546458915384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(257)</c:v>
                </c:pt>
                <c:pt idx="1">
                  <c:v>The Whittington Hospital (257)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(257)</c:v>
                </c:pt>
                <c:pt idx="1">
                  <c:v>The Whittington Hospital (257)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(257)</c:v>
                </c:pt>
                <c:pt idx="1">
                  <c:v>The Whittington Hospital (257)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2.4250465562316892</c:v>
                </c:pt>
                <c:pt idx="1">
                  <c:v>2.4250453541084616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(280)</c:v>
                </c:pt>
                <c:pt idx="1">
                  <c:v>The Whittington Hospital (280)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(280)</c:v>
                </c:pt>
                <c:pt idx="1">
                  <c:v>The Whittington Hospital (280)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(280)</c:v>
                </c:pt>
                <c:pt idx="1">
                  <c:v>The Whittington Hospital (280)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(280)</c:v>
                </c:pt>
                <c:pt idx="1">
                  <c:v>The Whittington Hospital (280)</c:v>
                </c:pt>
              </c:strCache>
            </c:strRef>
          </c:cat>
          <c:val>
            <c:numRef>
              <c:f>Sheet1!$G$2:$G$3</c:f>
              <c:numCache>
                <c:formatCode>0.0;;</c:formatCode>
                <c:ptCount val="2"/>
                <c:pt idx="0">
                  <c:v>9.4434089548037434</c:v>
                </c:pt>
                <c:pt idx="1">
                  <c:v>9.4434162864736599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(280)</c:v>
                </c:pt>
                <c:pt idx="1">
                  <c:v>The Whittington Hospital (280)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(280)</c:v>
                </c:pt>
                <c:pt idx="1">
                  <c:v>The Whittington Hospital (280)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(280)</c:v>
                </c:pt>
                <c:pt idx="1">
                  <c:v>The Whittington Hospital (280)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0.55659104519625657</c:v>
                </c:pt>
                <c:pt idx="1">
                  <c:v>0.55658371352634006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(250)</c:v>
                </c:pt>
                <c:pt idx="1">
                  <c:v>The Whittington Hospital (250)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(250)</c:v>
                </c:pt>
                <c:pt idx="1">
                  <c:v>The Whittington Hospital (250)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(250)</c:v>
                </c:pt>
                <c:pt idx="1">
                  <c:v>The Whittington Hospital (250)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(250)</c:v>
                </c:pt>
                <c:pt idx="1">
                  <c:v>The Whittington Hospital (250)</c:v>
                </c:pt>
              </c:strCache>
            </c:strRef>
          </c:cat>
          <c:val>
            <c:numRef>
              <c:f>Sheet1!$G$2:$G$3</c:f>
              <c:numCache>
                <c:formatCode>0.0;;</c:formatCode>
                <c:ptCount val="2"/>
                <c:pt idx="0">
                  <c:v>8.8477388480825372</c:v>
                </c:pt>
                <c:pt idx="1">
                  <c:v>8.847743753021879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(250)</c:v>
                </c:pt>
                <c:pt idx="1">
                  <c:v>The Whittington Hospital (250)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(250)</c:v>
                </c:pt>
                <c:pt idx="1">
                  <c:v>The Whittington Hospital (250)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(250)</c:v>
                </c:pt>
                <c:pt idx="1">
                  <c:v>The Whittington Hospital (250)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1.1522611519174628</c:v>
                </c:pt>
                <c:pt idx="1">
                  <c:v>1.152256246978121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(280)</c:v>
                </c:pt>
                <c:pt idx="1">
                  <c:v>The Whittington Hospital (280)</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(280)</c:v>
                </c:pt>
                <c:pt idx="1">
                  <c:v>The Whittington Hospital (280)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(280)</c:v>
                </c:pt>
                <c:pt idx="1">
                  <c:v>The Whittington Hospital (280)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(280)</c:v>
                </c:pt>
                <c:pt idx="1">
                  <c:v>The Whittington Hospital (280)</c:v>
                </c:pt>
              </c:strCache>
            </c:strRef>
          </c:cat>
          <c:val>
            <c:numRef>
              <c:f>Sheet1!$G$2:$G$3</c:f>
              <c:numCache>
                <c:formatCode>0.0;;</c:formatCode>
                <c:ptCount val="2"/>
                <c:pt idx="0">
                  <c:v>8.2675558926426902</c:v>
                </c:pt>
                <c:pt idx="1">
                  <c:v>8.2675480570033741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(280)</c:v>
                </c:pt>
                <c:pt idx="1">
                  <c:v>The Whittington Hospital (280)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(280)</c:v>
                </c:pt>
                <c:pt idx="1">
                  <c:v>The Whittington Hospital (280)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(280)</c:v>
                </c:pt>
                <c:pt idx="1">
                  <c:v>The Whittington Hospital (280)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1.7324441073573098</c:v>
                </c:pt>
                <c:pt idx="1">
                  <c:v>1.7324519429966259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(75)</c:v>
                </c:pt>
                <c:pt idx="1">
                  <c:v>The Whittington Hospital (75)</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(75)</c:v>
                </c:pt>
                <c:pt idx="1">
                  <c:v>The Whittington Hospital (75)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(75)</c:v>
                </c:pt>
                <c:pt idx="1">
                  <c:v>The Whittington Hospital (75)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(75)</c:v>
                </c:pt>
                <c:pt idx="1">
                  <c:v>The Whittington Hospital (75)</c:v>
                </c:pt>
              </c:strCache>
            </c:strRef>
          </c:cat>
          <c:val>
            <c:numRef>
              <c:f>Sheet1!$G$2:$G$3</c:f>
              <c:numCache>
                <c:formatCode>0.0;;</c:formatCode>
                <c:ptCount val="2"/>
                <c:pt idx="0">
                  <c:v>8.2894270423177545</c:v>
                </c:pt>
                <c:pt idx="1">
                  <c:v>8.2893950776663523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(75)</c:v>
                </c:pt>
                <c:pt idx="1">
                  <c:v>The Whittington Hospital (75)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(75)</c:v>
                </c:pt>
                <c:pt idx="1">
                  <c:v>The Whittington Hospital (75)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(75)</c:v>
                </c:pt>
                <c:pt idx="1">
                  <c:v>The Whittington Hospital (75)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1.7105729576822455</c:v>
                </c:pt>
                <c:pt idx="1">
                  <c:v>1.7106049223336477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The Whittington Hospital (71)</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The Whittington Hospital (71)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The Whittington Hospital (71)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The Whittington Hospital (71)</c:v>
                </c:pt>
              </c:strCache>
            </c:strRef>
          </c:cat>
          <c:val>
            <c:numRef>
              <c:f>Sheet1!$G$2:$G$3</c:f>
              <c:numCache>
                <c:formatCode>0.0;;</c:formatCode>
                <c:ptCount val="2"/>
                <c:pt idx="0">
                  <c:v>8.5006995614920413</c:v>
                </c:pt>
                <c:pt idx="1">
                  <c:v>8.5007026720882415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The Whittington Hospital (71)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The Whittington Hospital (71)</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The Whittington Hospital (71)</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1.4993004385079587</c:v>
                </c:pt>
                <c:pt idx="1">
                  <c:v>1.4992973279117585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The Whittington Hospital (54)</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The Whittington Hospital (54)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The Whittington Hospital (54)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The Whittington Hospital (54)</c:v>
                </c:pt>
              </c:strCache>
            </c:strRef>
          </c:cat>
          <c:val>
            <c:numRef>
              <c:f>Sheet1!$G$2:$G$3</c:f>
              <c:numCache>
                <c:formatCode>0.0;;</c:formatCode>
                <c:ptCount val="2"/>
                <c:pt idx="0">
                  <c:v>7.5438321684611154</c:v>
                </c:pt>
                <c:pt idx="1">
                  <c:v>7.5438097674067182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The Whittington Hospital (54)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The Whittington Hospital (54)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The Whittington Hospital (54)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2.4561678315388846</c:v>
                </c:pt>
                <c:pt idx="1">
                  <c:v>2.4561902325932818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The Whittington Hospital (130)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The Whittington Hospital (130)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The Whittington Hospital (130)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The Whittington Hospital (130)</c:v>
                </c:pt>
              </c:strCache>
            </c:strRef>
          </c:cat>
          <c:val>
            <c:numRef>
              <c:f>Sheet1!$G$2:$G$3</c:f>
              <c:numCache>
                <c:formatCode>0.0;;</c:formatCode>
                <c:ptCount val="2"/>
                <c:pt idx="0">
                  <c:v>8.7956908647971854</c:v>
                </c:pt>
                <c:pt idx="1">
                  <c:v>8.7957224208605282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The Whittington Hospital (130)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The Whittington Hospital (130)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The Whittington Hospital (130)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1.2043091352028146</c:v>
                </c:pt>
                <c:pt idx="1">
                  <c:v>1.2042775791394718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(115)</c:v>
                </c:pt>
                <c:pt idx="1">
                  <c:v>The Whittington Hospital (115)</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(115)</c:v>
                </c:pt>
                <c:pt idx="1">
                  <c:v>The Whittington Hospital (115)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(115)</c:v>
                </c:pt>
                <c:pt idx="1">
                  <c:v>The Whittington Hospital (115)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(115)</c:v>
                </c:pt>
                <c:pt idx="1">
                  <c:v>The Whittington Hospital (115)</c:v>
                </c:pt>
              </c:strCache>
            </c:strRef>
          </c:cat>
          <c:val>
            <c:numRef>
              <c:f>Sheet1!$G$2:$G$3</c:f>
              <c:numCache>
                <c:formatCode>0.0;;</c:formatCode>
                <c:ptCount val="2"/>
                <c:pt idx="0">
                  <c:v>7.7104733392680664</c:v>
                </c:pt>
                <c:pt idx="1">
                  <c:v>7.7105327270481929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(115)</c:v>
                </c:pt>
                <c:pt idx="1">
                  <c:v>The Whittington Hospital (115)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(115)</c:v>
                </c:pt>
                <c:pt idx="1">
                  <c:v>The Whittington Hospital (115)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(115)</c:v>
                </c:pt>
                <c:pt idx="1">
                  <c:v>The Whittington Hospital (115)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2.2895266607319336</c:v>
                </c:pt>
                <c:pt idx="1">
                  <c:v>2.2894672729518071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(84)</c:v>
                </c:pt>
                <c:pt idx="1">
                  <c:v>The Whittington Hospital (84)</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(84)</c:v>
                </c:pt>
                <c:pt idx="1">
                  <c:v>The Whittington Hospital (84)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(84)</c:v>
                </c:pt>
                <c:pt idx="1">
                  <c:v>The Whittington Hospital (84)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(84)</c:v>
                </c:pt>
                <c:pt idx="1">
                  <c:v>The Whittington Hospital (84)</c:v>
                </c:pt>
              </c:strCache>
            </c:strRef>
          </c:cat>
          <c:val>
            <c:numRef>
              <c:f>Sheet1!$G$2:$G$3</c:f>
              <c:numCache>
                <c:formatCode>0.0;;</c:formatCode>
                <c:ptCount val="2"/>
                <c:pt idx="0">
                  <c:v>6.6338170787304023</c:v>
                </c:pt>
                <c:pt idx="1">
                  <c:v>6.6338535938570189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(84)</c:v>
                </c:pt>
                <c:pt idx="1">
                  <c:v>The Whittington Hospital (84)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(84)</c:v>
                </c:pt>
                <c:pt idx="1">
                  <c:v>The Whittington Hospital (84)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(84)</c:v>
                </c:pt>
                <c:pt idx="1">
                  <c:v>The Whittington Hospital (84)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3.3661829212695977</c:v>
                </c:pt>
                <c:pt idx="1">
                  <c:v>3.3661464061429811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The Whittington Hospital (-)</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The Whittington Hospital (-)</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The Whittington Hospital (-)</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The Whittington Hospital (-)</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The Whittington Hospital (-)</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The Whittington Hospital (-)</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The Whittington Hospital (-)</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The Whittington Hospital (31)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The Whittington Hospital (31)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The Whittington Hospital (31)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The Whittington Hospital (31)</c:v>
                </c:pt>
              </c:strCache>
            </c:strRef>
          </c:cat>
          <c:val>
            <c:numRef>
              <c:f>Sheet1!$G$2:$G$3</c:f>
              <c:numCache>
                <c:formatCode>0.0;;</c:formatCode>
                <c:ptCount val="2"/>
                <c:pt idx="0">
                  <c:v>6.9638633091133988</c:v>
                </c:pt>
                <c:pt idx="1">
                  <c:v>6.9639172703855658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The Whittington Hospital (31)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The Whittington Hospital (31)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The Whittington Hospital (31)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3.0361366908866012</c:v>
                </c:pt>
                <c:pt idx="1">
                  <c:v>3.0360827296144342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(283)</c:v>
                </c:pt>
                <c:pt idx="1">
                  <c:v>The Whittington Hospital (283)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(283)</c:v>
                </c:pt>
                <c:pt idx="1">
                  <c:v>The Whittington Hospital (283)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(283)</c:v>
                </c:pt>
                <c:pt idx="1">
                  <c:v>The Whittington Hospital (283)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(283)</c:v>
                </c:pt>
                <c:pt idx="1">
                  <c:v>The Whittington Hospital (283)</c:v>
                </c:pt>
              </c:strCache>
            </c:strRef>
          </c:cat>
          <c:val>
            <c:numRef>
              <c:f>Sheet1!$G$2:$G$3</c:f>
              <c:numCache>
                <c:formatCode>0.0;;</c:formatCode>
                <c:ptCount val="2"/>
                <c:pt idx="0">
                  <c:v>6.6283094901044164</c:v>
                </c:pt>
                <c:pt idx="1">
                  <c:v>6.6283228655470632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(283)</c:v>
                </c:pt>
                <c:pt idx="1">
                  <c:v>The Whittington Hospital (283)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(283)</c:v>
                </c:pt>
                <c:pt idx="1">
                  <c:v>The Whittington Hospital (283)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(283)</c:v>
                </c:pt>
                <c:pt idx="1">
                  <c:v>The Whittington Hospital (283)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3.3716905098955836</c:v>
                </c:pt>
                <c:pt idx="1">
                  <c:v>3.3716771344529368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(202)</c:v>
                </c:pt>
                <c:pt idx="1">
                  <c:v>The Whittington Hospital (202)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(202)</c:v>
                </c:pt>
                <c:pt idx="1">
                  <c:v>The Whittington Hospital (202)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(202)</c:v>
                </c:pt>
                <c:pt idx="1">
                  <c:v>The Whittington Hospital (202)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(202)</c:v>
                </c:pt>
                <c:pt idx="1">
                  <c:v>The Whittington Hospital (202)</c:v>
                </c:pt>
              </c:strCache>
            </c:strRef>
          </c:cat>
          <c:val>
            <c:numRef>
              <c:f>Sheet1!$G$2:$G$3</c:f>
              <c:numCache>
                <c:formatCode>0.0;;</c:formatCode>
                <c:ptCount val="2"/>
                <c:pt idx="0">
                  <c:v>5.5410867156318897</c:v>
                </c:pt>
                <c:pt idx="1">
                  <c:v>5.5410892977019506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(202)</c:v>
                </c:pt>
                <c:pt idx="1">
                  <c:v>The Whittington Hospital (202)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(202)</c:v>
                </c:pt>
                <c:pt idx="1">
                  <c:v>The Whittington Hospital (202)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(202)</c:v>
                </c:pt>
                <c:pt idx="1">
                  <c:v>The Whittington Hospital (202)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4.4589132843681103</c:v>
                </c:pt>
                <c:pt idx="1">
                  <c:v>4.4589107022980494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The Whittington Hospital (138)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The Whittington Hospital (138)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The Whittington Hospital (138)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The Whittington Hospital (138)</c:v>
                </c:pt>
              </c:strCache>
            </c:strRef>
          </c:cat>
          <c:val>
            <c:numRef>
              <c:f>Sheet1!$G$2:$G$3</c:f>
              <c:numCache>
                <c:formatCode>0.0;;</c:formatCode>
                <c:ptCount val="2"/>
                <c:pt idx="0">
                  <c:v>7.9080383483388221</c:v>
                </c:pt>
                <c:pt idx="1">
                  <c:v>7.9080504376572476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The Whittington Hospital (138)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The Whittington Hospital (138)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The Whittington Hospital (138)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2.0919616516611779</c:v>
                </c:pt>
                <c:pt idx="1">
                  <c:v>2.0919495623427524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Sheet1!$G$2:$G$3</c:f>
              <c:numCache>
                <c:formatCode>0.0;;</c:formatCode>
                <c:ptCount val="2"/>
                <c:pt idx="0">
                  <c:v>6.8881549129242234</c:v>
                </c:pt>
                <c:pt idx="1">
                  <c:v>6.8881647078313772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3.1118450870757766</c:v>
                </c:pt>
                <c:pt idx="1">
                  <c:v>3.1118352921686228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(269)</c:v>
                </c:pt>
                <c:pt idx="1">
                  <c:v>The Whittington Hospital (269)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(269)</c:v>
                </c:pt>
                <c:pt idx="1">
                  <c:v>The Whittington Hospital (269)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(269)</c:v>
                </c:pt>
                <c:pt idx="1">
                  <c:v>The Whittington Hospital (269)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(269)</c:v>
                </c:pt>
                <c:pt idx="1">
                  <c:v>The Whittington Hospital (269)</c:v>
                </c:pt>
              </c:strCache>
            </c:strRef>
          </c:cat>
          <c:val>
            <c:numRef>
              <c:f>Sheet1!$G$2:$G$3</c:f>
              <c:numCache>
                <c:formatCode>0.0;;</c:formatCode>
                <c:ptCount val="2"/>
                <c:pt idx="0">
                  <c:v>7.8129298212094671</c:v>
                </c:pt>
                <c:pt idx="1">
                  <c:v>7.8129423772087758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(269)</c:v>
                </c:pt>
                <c:pt idx="1">
                  <c:v>The Whittington Hospital (269)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(269)</c:v>
                </c:pt>
                <c:pt idx="1">
                  <c:v>The Whittington Hospital (269)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(269)</c:v>
                </c:pt>
                <c:pt idx="1">
                  <c:v>The Whittington Hospital (269)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2.1870701787905329</c:v>
                </c:pt>
                <c:pt idx="1">
                  <c:v>2.1870576227912242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The Whittington Hospital (208)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The Whittington Hospital (208)</c:v>
                </c:pt>
              </c:strCache>
            </c:strRef>
          </c:cat>
          <c:val>
            <c:numRef>
              <c:f>Sheet1!$E$2:$E$3</c:f>
              <c:numCache>
                <c:formatCode>0.0;;</c:formatCode>
                <c:ptCount val="2"/>
                <c:pt idx="0">
                  <c:v>8.6349351911584264</c:v>
                </c:pt>
                <c:pt idx="1">
                  <c:v>8.6349344393601353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The Whittington Hospital (208)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The Whittington Hospital (208)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The Whittington Hospital (208)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The Whittington Hospital (208)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The Whittington Hospital (208)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1.3650648088415736</c:v>
                </c:pt>
                <c:pt idx="1">
                  <c:v>1.3650655606398647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(178)</c:v>
                </c:pt>
                <c:pt idx="1">
                  <c:v>The Whittington Hospital (178)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(178)</c:v>
                </c:pt>
                <c:pt idx="1">
                  <c:v>The Whittington Hospital (178)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(178)</c:v>
                </c:pt>
                <c:pt idx="1">
                  <c:v>The Whittington Hospital (178)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(178)</c:v>
                </c:pt>
                <c:pt idx="1">
                  <c:v>The Whittington Hospital (178)</c:v>
                </c:pt>
              </c:strCache>
            </c:strRef>
          </c:cat>
          <c:val>
            <c:numRef>
              <c:f>Sheet1!$G$2:$G$3</c:f>
              <c:numCache>
                <c:formatCode>0.0;;</c:formatCode>
                <c:ptCount val="2"/>
                <c:pt idx="0">
                  <c:v>5.7165626814917454</c:v>
                </c:pt>
                <c:pt idx="1">
                  <c:v>5.7166003183540788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(178)</c:v>
                </c:pt>
                <c:pt idx="1">
                  <c:v>The Whittington Hospital (178)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(178)</c:v>
                </c:pt>
                <c:pt idx="1">
                  <c:v>The Whittington Hospital (178)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(178)</c:v>
                </c:pt>
                <c:pt idx="1">
                  <c:v>The Whittington Hospital (178)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4.2834373185082546</c:v>
                </c:pt>
                <c:pt idx="1">
                  <c:v>4.2833996816459212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The Whittington Hospital (243)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The Whittington Hospital (243)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The Whittington Hospital (243)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The Whittington Hospital (243)</c:v>
                </c:pt>
              </c:strCache>
            </c:strRef>
          </c:cat>
          <c:val>
            <c:numRef>
              <c:f>Sheet1!$G$2:$G$3</c:f>
              <c:numCache>
                <c:formatCode>0.0;;</c:formatCode>
                <c:ptCount val="2"/>
                <c:pt idx="0">
                  <c:v>4.7670090812184842</c:v>
                </c:pt>
                <c:pt idx="1">
                  <c:v>4.7670192441476438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The Whittington Hospital (243)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The Whittington Hospital (243)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The Whittington Hospital (243)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5.2329909187815158</c:v>
                </c:pt>
                <c:pt idx="1">
                  <c:v>5.2329807558523562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(266)</c:v>
                </c:pt>
                <c:pt idx="1">
                  <c:v>The Whittington Hospital (266)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(266)</c:v>
                </c:pt>
                <c:pt idx="1">
                  <c:v>The Whittington Hospital (266)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(266)</c:v>
                </c:pt>
                <c:pt idx="1">
                  <c:v>The Whittington Hospital (266)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(266)</c:v>
                </c:pt>
                <c:pt idx="1">
                  <c:v>The Whittington Hospital (266)</c:v>
                </c:pt>
              </c:strCache>
            </c:strRef>
          </c:cat>
          <c:val>
            <c:numRef>
              <c:f>Sheet1!$G$2:$G$3</c:f>
              <c:numCache>
                <c:formatCode>0.0;;</c:formatCode>
                <c:ptCount val="2"/>
                <c:pt idx="0">
                  <c:v>6.1585656074422754</c:v>
                </c:pt>
                <c:pt idx="1">
                  <c:v>6.1585775842504864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(266)</c:v>
                </c:pt>
                <c:pt idx="1">
                  <c:v>The Whittington Hospital (266)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(266)</c:v>
                </c:pt>
                <c:pt idx="1">
                  <c:v>The Whittington Hospital (266)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(266)</c:v>
                </c:pt>
                <c:pt idx="1">
                  <c:v>The Whittington Hospital (266)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3.8414343925577246</c:v>
                </c:pt>
                <c:pt idx="1">
                  <c:v>3.8414224157495136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(252)</c:v>
                </c:pt>
                <c:pt idx="1">
                  <c:v>The Whittington Hospital (252)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(252)</c:v>
                </c:pt>
                <c:pt idx="1">
                  <c:v>The Whittington Hospital (252)</c:v>
                </c:pt>
              </c:strCache>
            </c:strRef>
          </c:cat>
          <c:val>
            <c:numRef>
              <c:f>Sheet1!$E$2:$E$3</c:f>
              <c:numCache>
                <c:formatCode>0.0;;</c:formatCode>
                <c:ptCount val="2"/>
                <c:pt idx="0">
                  <c:v>6.6749493532952684</c:v>
                </c:pt>
                <c:pt idx="1">
                  <c:v>6.6749529952029976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(252)</c:v>
                </c:pt>
                <c:pt idx="1">
                  <c:v>The Whittington Hospital (252)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(252)</c:v>
                </c:pt>
                <c:pt idx="1">
                  <c:v>The Whittington Hospital (252)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(252)</c:v>
                </c:pt>
                <c:pt idx="1">
                  <c:v>The Whittington Hospital (252)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(252)</c:v>
                </c:pt>
                <c:pt idx="1">
                  <c:v>The Whittington Hospital (252)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(252)</c:v>
                </c:pt>
                <c:pt idx="1">
                  <c:v>The Whittington Hospital (252)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3.3250506467047316</c:v>
                </c:pt>
                <c:pt idx="1">
                  <c:v>3.3250470047970024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(171)</c:v>
                </c:pt>
                <c:pt idx="1">
                  <c:v>The Whittington Hospital (171)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(171)</c:v>
                </c:pt>
                <c:pt idx="1">
                  <c:v>The Whittington Hospital (171)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(171)</c:v>
                </c:pt>
                <c:pt idx="1">
                  <c:v>The Whittington Hospital (171)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(171)</c:v>
                </c:pt>
                <c:pt idx="1">
                  <c:v>The Whittington Hospital (171)</c:v>
                </c:pt>
              </c:strCache>
            </c:strRef>
          </c:cat>
          <c:val>
            <c:numRef>
              <c:f>Sheet1!$G$2:$G$3</c:f>
              <c:numCache>
                <c:formatCode>0.0;;</c:formatCode>
                <c:ptCount val="2"/>
                <c:pt idx="0">
                  <c:v>7.4547100191077291</c:v>
                </c:pt>
                <c:pt idx="1">
                  <c:v>7.4547210053175181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(171)</c:v>
                </c:pt>
                <c:pt idx="1">
                  <c:v>The Whittington Hospital (171)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(171)</c:v>
                </c:pt>
                <c:pt idx="1">
                  <c:v>The Whittington Hospital (171)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(171)</c:v>
                </c:pt>
                <c:pt idx="1">
                  <c:v>The Whittington Hospital (171)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2.5452899808922709</c:v>
                </c:pt>
                <c:pt idx="1">
                  <c:v>2.5452789946824819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(194)</c:v>
                </c:pt>
                <c:pt idx="1">
                  <c:v>The Whittington Hospital (194)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(194)</c:v>
                </c:pt>
                <c:pt idx="1">
                  <c:v>The Whittington Hospital (194)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(194)</c:v>
                </c:pt>
                <c:pt idx="1">
                  <c:v>The Whittington Hospital (194)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(194)</c:v>
                </c:pt>
                <c:pt idx="1">
                  <c:v>The Whittington Hospital (194)</c:v>
                </c:pt>
              </c:strCache>
            </c:strRef>
          </c:cat>
          <c:val>
            <c:numRef>
              <c:f>Sheet1!$G$2:$G$3</c:f>
              <c:numCache>
                <c:formatCode>0.0;;</c:formatCode>
                <c:ptCount val="2"/>
                <c:pt idx="0">
                  <c:v>5.7148867502690317</c:v>
                </c:pt>
                <c:pt idx="1">
                  <c:v>5.7149237505889694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(194)</c:v>
                </c:pt>
                <c:pt idx="1">
                  <c:v>The Whittington Hospital (194)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(194)</c:v>
                </c:pt>
                <c:pt idx="1">
                  <c:v>The Whittington Hospital (194)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(194)</c:v>
                </c:pt>
                <c:pt idx="1">
                  <c:v>The Whittington Hospital (194)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4.2851132497309683</c:v>
                </c:pt>
                <c:pt idx="1">
                  <c:v>4.2850762494110306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Sheet1!$G$2:$G$3</c:f>
              <c:numCache>
                <c:formatCode>0.0;;</c:formatCode>
                <c:ptCount val="2"/>
                <c:pt idx="0">
                  <c:v>8.9486118690123888</c:v>
                </c:pt>
                <c:pt idx="1">
                  <c:v>8.948609834203868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The Whittington Hospital (292)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1.0513881309876112</c:v>
                </c:pt>
                <c:pt idx="1">
                  <c:v>1.051390165796132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(289)</c:v>
                </c:pt>
                <c:pt idx="1">
                  <c:v>The Whittington Hospital (289)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(289)</c:v>
                </c:pt>
                <c:pt idx="1">
                  <c:v>The Whittington Hospital (289)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(289)</c:v>
                </c:pt>
                <c:pt idx="1">
                  <c:v>The Whittington Hospital (289)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(289)</c:v>
                </c:pt>
                <c:pt idx="1">
                  <c:v>The Whittington Hospital (289)</c:v>
                </c:pt>
              </c:strCache>
            </c:strRef>
          </c:cat>
          <c:val>
            <c:numRef>
              <c:f>Sheet1!$G$2:$G$3</c:f>
              <c:numCache>
                <c:formatCode>0.0;;</c:formatCode>
                <c:ptCount val="2"/>
                <c:pt idx="0">
                  <c:v>9.0065362529507045</c:v>
                </c:pt>
                <c:pt idx="1">
                  <c:v>9.0065352346897125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(289)</c:v>
                </c:pt>
                <c:pt idx="1">
                  <c:v>The Whittington Hospital (289)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(289)</c:v>
                </c:pt>
                <c:pt idx="1">
                  <c:v>The Whittington Hospital (289)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(289)</c:v>
                </c:pt>
                <c:pt idx="1">
                  <c:v>The Whittington Hospital (289)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0.99346374704929552</c:v>
                </c:pt>
                <c:pt idx="1">
                  <c:v>0.99346476531028749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Sheet1!$G$2:$G$3</c:f>
              <c:numCache>
                <c:formatCode>0.0;;</c:formatCode>
                <c:ptCount val="2"/>
                <c:pt idx="0">
                  <c:v>8.2284064413773095</c:v>
                </c:pt>
                <c:pt idx="1">
                  <c:v>8.2283987449425116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(290)</c:v>
                </c:pt>
                <c:pt idx="1">
                  <c:v>The Whittington Hospital (290)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1.7715935586226905</c:v>
                </c:pt>
                <c:pt idx="1">
                  <c:v>1.7716012550574884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5.4943451235531127</c:v>
                </c:pt>
                <c:pt idx="1">
                  <c:v>5.9961396307103554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7.7303182265716943</c:v>
                </c:pt>
                <c:pt idx="1">
                  <c:v>7.502608427117103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7.199870992061669</c:v>
                </c:pt>
                <c:pt idx="1">
                  <c:v>6.3178867878981659</c:v>
                </c:pt>
                <c:pt idx="2">
                  <c:v>5.9916349809291978</c:v>
                </c:pt>
                <c:pt idx="3">
                  <c:v>5.938504118919437</c:v>
                </c:pt>
                <c:pt idx="4">
                  <c:v>6.2551064270535983</c:v>
                </c:pt>
                <c:pt idx="5">
                  <c:v>6.0322237119880526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6.0148483525774248</c:v>
                </c:pt>
                <c:pt idx="1">
                  <c:v>6.3361384962579548</c:v>
                </c:pt>
                <c:pt idx="2">
                  <c:v>5.9996719907323524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8.190259892477302</c:v>
                </c:pt>
                <c:pt idx="1">
                  <c:v>8.4260318950171804</c:v>
                </c:pt>
                <c:pt idx="2">
                  <c:v>8.636351939603065</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7.980977760872368</c:v>
                </c:pt>
                <c:pt idx="1">
                  <c:v>8.5569493550100155</c:v>
                </c:pt>
                <c:pt idx="2">
                  <c:v>8.5606549186174643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9.2585386715317277</c:v>
                </c:pt>
                <c:pt idx="1">
                  <c:v>9.2968286275943601</c:v>
                </c:pt>
                <c:pt idx="2">
                  <c:v>9.59022688393161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4.1075252762888059</c:v>
                </c:pt>
                <c:pt idx="1">
                  <c:v>4.2064376814060074</c:v>
                </c:pt>
                <c:pt idx="2">
                  <c:v>3.702814750209936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8.597128620852116</c:v>
                </c:pt>
                <c:pt idx="1">
                  <c:v>8.5448934580632123</c:v>
                </c:pt>
                <c:pt idx="2">
                  <c:v>8.0766952837249057</c:v>
                </c:pt>
                <c:pt idx="3">
                  <c:v>8.2329651874022769</c:v>
                </c:pt>
                <c:pt idx="4">
                  <c:v>8.3421162584340127</c:v>
                </c:pt>
                <c:pt idx="5">
                  <c:v>8.5511531207863474</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8.1920821619363586</c:v>
                </c:pt>
                <c:pt idx="1">
                  <c:v>7.8374565648063239</c:v>
                </c:pt>
                <c:pt idx="2">
                  <c:v>7.5341406746850783</c:v>
                </c:pt>
                <c:pt idx="3">
                  <c:v>7.9980782728372963</c:v>
                </c:pt>
                <c:pt idx="4">
                  <c:v>8.1367529713391047</c:v>
                </c:pt>
                <c:pt idx="5">
                  <c:v>8.2939725609456296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8.2551258886660275</c:v>
                </c:pt>
                <c:pt idx="1">
                  <c:v>8.0778235971793038</c:v>
                </c:pt>
                <c:pt idx="2">
                  <c:v>8.0341992751728011</c:v>
                </c:pt>
                <c:pt idx="3">
                  <c:v>8.3326117161417415</c:v>
                </c:pt>
                <c:pt idx="4">
                  <c:v>8.1426451971983074</c:v>
                </c:pt>
                <c:pt idx="5">
                  <c:v>8.2878545260889602</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7.6351961669875346</c:v>
                </c:pt>
                <c:pt idx="1">
                  <c:v>8.2615710356127163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5.0898258398479133</c:v>
                </c:pt>
                <c:pt idx="1">
                  <c:v>5.792793595950311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9.2146422701246049</c:v>
                </c:pt>
                <c:pt idx="1">
                  <c:v>9.1074094961911314</c:v>
                </c:pt>
                <c:pt idx="2">
                  <c:v>9.1214514283168189</c:v>
                </c:pt>
                <c:pt idx="3">
                  <c:v>9.0465910213909524</c:v>
                </c:pt>
                <c:pt idx="4">
                  <c:v>9.3070720035461783</c:v>
                </c:pt>
                <c:pt idx="5">
                  <c:v>9.4973194974612998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9.0007969340728096</c:v>
                </c:pt>
                <c:pt idx="1">
                  <c:v>8.6776931044577079</c:v>
                </c:pt>
                <c:pt idx="2">
                  <c:v>8.613538361238934</c:v>
                </c:pt>
                <c:pt idx="3">
                  <c:v>8.7375924967969922</c:v>
                </c:pt>
                <c:pt idx="4">
                  <c:v>8.6609712128354737</c:v>
                </c:pt>
                <c:pt idx="5">
                  <c:v>8.7705143752591201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9.3095392003339636</c:v>
                </c:pt>
                <c:pt idx="1">
                  <c:v>8.8871849675267356</c:v>
                </c:pt>
                <c:pt idx="2">
                  <c:v>8.8952050894620331</c:v>
                </c:pt>
                <c:pt idx="3">
                  <c:v>8.9837409534234229</c:v>
                </c:pt>
                <c:pt idx="4">
                  <c:v>9.0935382545819916</c:v>
                </c:pt>
                <c:pt idx="5">
                  <c:v>8.8976209493495499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8.6549803523380788</c:v>
                </c:pt>
                <c:pt idx="1">
                  <c:v>8.1287753035406158</c:v>
                </c:pt>
                <c:pt idx="2">
                  <c:v>8.3732346837327682</c:v>
                </c:pt>
                <c:pt idx="3">
                  <c:v>8.4557358154353928</c:v>
                </c:pt>
                <c:pt idx="4">
                  <c:v>8.8299797470775285</c:v>
                </c:pt>
                <c:pt idx="5">
                  <c:v>8.4493628263094678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8.6786579297563406</c:v>
                </c:pt>
                <c:pt idx="1">
                  <c:v>8.2842994005204034</c:v>
                </c:pt>
                <c:pt idx="2">
                  <c:v>8.2328347828473234</c:v>
                </c:pt>
                <c:pt idx="3">
                  <c:v>8.4501524359923099</c:v>
                </c:pt>
                <c:pt idx="4">
                  <c:v>8.5198313958882022</c:v>
                </c:pt>
                <c:pt idx="5">
                  <c:v>8.4790970690140188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8.8749082338090393</c:v>
                </c:pt>
                <c:pt idx="1">
                  <c:v>8.3070833740079486</c:v>
                </c:pt>
                <c:pt idx="2">
                  <c:v>8.4140705814236636</c:v>
                </c:pt>
                <c:pt idx="3">
                  <c:v>8.8225544628718175</c:v>
                </c:pt>
                <c:pt idx="4">
                  <c:v>8.8395225701999323</c:v>
                </c:pt>
                <c:pt idx="5">
                  <c:v>9.0476903882863606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8.3320379549701755</c:v>
                </c:pt>
                <c:pt idx="1">
                  <c:v>7.6811104229959239</c:v>
                </c:pt>
                <c:pt idx="2">
                  <c:v>7.7593732573978089</c:v>
                </c:pt>
                <c:pt idx="3">
                  <c:v>8.3190379034475832</c:v>
                </c:pt>
                <c:pt idx="4">
                  <c:v>8.4864900424890699</c:v>
                </c:pt>
                <c:pt idx="5">
                  <c:v>8.2685409775864933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7.8936325922818211</c:v>
                </c:pt>
                <c:pt idx="1">
                  <c:v>6.9213858080205144</c:v>
                </c:pt>
                <c:pt idx="2">
                  <c:v>6.6288391796769082</c:v>
                </c:pt>
                <c:pt idx="3">
                  <c:v>6.9176175033526324</c:v>
                </c:pt>
                <c:pt idx="4">
                  <c:v>7.5074175816236046</c:v>
                </c:pt>
                <c:pt idx="5">
                  <c:v>7.718232055143357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7.9199571277366321</c:v>
                </c:pt>
                <c:pt idx="1">
                  <c:v>7.2761736907242076</c:v>
                </c:pt>
                <c:pt idx="2">
                  <c:v>7.1067486984331918</c:v>
                </c:pt>
                <c:pt idx="3">
                  <c:v>7.5976496952152957</c:v>
                </c:pt>
                <c:pt idx="4">
                  <c:v>7.8726743200397014</c:v>
                </c:pt>
                <c:pt idx="5">
                  <c:v>7.4270158727336373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7.2623622075948902</c:v>
                </c:pt>
                <c:pt idx="1">
                  <c:v>6.7698774642072213</c:v>
                </c:pt>
                <c:pt idx="2">
                  <c:v>6.5246542919444863</c:v>
                </c:pt>
                <c:pt idx="3">
                  <c:v>6.7559922052666339</c:v>
                </c:pt>
                <c:pt idx="4">
                  <c:v>7.0900763300202154</c:v>
                </c:pt>
                <c:pt idx="5">
                  <c:v>7.2784001588178189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8.9676792457493466</c:v>
                </c:pt>
                <c:pt idx="1">
                  <c:v>8.6314562187209312</c:v>
                </c:pt>
                <c:pt idx="2">
                  <c:v>8.7942465052288057</c:v>
                </c:pt>
                <c:pt idx="3">
                  <c:v>8.9081823701967853</c:v>
                </c:pt>
                <c:pt idx="4">
                  <c:v>8.9603665814075111</c:v>
                </c:pt>
                <c:pt idx="5">
                  <c:v>8.9156179431891882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7.5384748812362163</c:v>
                </c:pt>
                <c:pt idx="1">
                  <c:v>6.6530438874687556</c:v>
                </c:pt>
                <c:pt idx="2">
                  <c:v>6.7626165359198183</c:v>
                </c:pt>
                <c:pt idx="3">
                  <c:v>6.8753510318980258</c:v>
                </c:pt>
                <c:pt idx="4">
                  <c:v>7.3432033801165231</c:v>
                </c:pt>
                <c:pt idx="5">
                  <c:v>7.5749534437683108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9.3914955660967721</c:v>
                </c:pt>
                <c:pt idx="1">
                  <c:v>9.1758718790397396</c:v>
                </c:pt>
                <c:pt idx="2">
                  <c:v>9.0811606032929788</c:v>
                </c:pt>
                <c:pt idx="3">
                  <c:v>9.3516310899809412</c:v>
                </c:pt>
                <c:pt idx="4">
                  <c:v>9.3075044866180612</c:v>
                </c:pt>
                <c:pt idx="5">
                  <c:v>9.4434089548037434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8.7740701953923814</c:v>
                </c:pt>
                <c:pt idx="1">
                  <c:v>8.6551695240701694</c:v>
                </c:pt>
                <c:pt idx="2">
                  <c:v>8.3478630877398281</c:v>
                </c:pt>
                <c:pt idx="3">
                  <c:v>8.9933945450617063</c:v>
                </c:pt>
                <c:pt idx="4">
                  <c:v>9.0036587658436549</c:v>
                </c:pt>
                <c:pt idx="5">
                  <c:v>8.8477388480825372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7.9935152235877247</c:v>
                </c:pt>
                <c:pt idx="1">
                  <c:v>7.7560028017209177</c:v>
                </c:pt>
                <c:pt idx="2">
                  <c:v>7.3094206848258407</c:v>
                </c:pt>
                <c:pt idx="3">
                  <c:v>8.058452236771565</c:v>
                </c:pt>
                <c:pt idx="4">
                  <c:v>8.1201718755233134</c:v>
                </c:pt>
                <c:pt idx="5">
                  <c:v>8.2675558926426902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1">
                  <c:v>6.9638633091133988</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7.0747688112271838</c:v>
                </c:pt>
                <c:pt idx="1">
                  <c:v>6.6656264323334744</c:v>
                </c:pt>
                <c:pt idx="2">
                  <c:v>6.4240007475921006</c:v>
                </c:pt>
                <c:pt idx="3">
                  <c:v>6.5068951174255139</c:v>
                </c:pt>
                <c:pt idx="4">
                  <c:v>6.6685606057119688</c:v>
                </c:pt>
                <c:pt idx="5">
                  <c:v>6.6283094901044164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8.223756703057262</c:v>
                </c:pt>
                <c:pt idx="1">
                  <c:v>7.7469070413602337</c:v>
                </c:pt>
                <c:pt idx="2">
                  <c:v>7.8712009747659799</c:v>
                </c:pt>
                <c:pt idx="3">
                  <c:v>8.1349359930840563</c:v>
                </c:pt>
                <c:pt idx="4">
                  <c:v>7.5071439007184111</c:v>
                </c:pt>
                <c:pt idx="5">
                  <c:v>7.9080383483388221</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7.3151298177081809</c:v>
                </c:pt>
                <c:pt idx="1">
                  <c:v>6.7039513139533318</c:v>
                </c:pt>
                <c:pt idx="2">
                  <c:v>6.3970641603559208</c:v>
                </c:pt>
                <c:pt idx="3">
                  <c:v>6.566474067729148</c:v>
                </c:pt>
                <c:pt idx="4">
                  <c:v>7.1184221782479087</c:v>
                </c:pt>
                <c:pt idx="5">
                  <c:v>6.8881549129242234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7.77323939039153</c:v>
                </c:pt>
                <c:pt idx="1">
                  <c:v>7.8934744925416096</c:v>
                </c:pt>
                <c:pt idx="2">
                  <c:v>7.7195075081825326</c:v>
                </c:pt>
                <c:pt idx="3">
                  <c:v>7.5147613403515718</c:v>
                </c:pt>
                <c:pt idx="4">
                  <c:v>8.1948122722662333</c:v>
                </c:pt>
                <c:pt idx="5">
                  <c:v>7.8129298212094671</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8.7314388260889846</c:v>
                </c:pt>
                <c:pt idx="1">
                  <c:v>8.5598524033749399</c:v>
                </c:pt>
                <c:pt idx="2">
                  <c:v>8.7833292818639599</c:v>
                </c:pt>
                <c:pt idx="3">
                  <c:v>8.8815610123556805</c:v>
                </c:pt>
                <c:pt idx="4">
                  <c:v>8.6349351911584264</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5.2854591136772742</c:v>
                </c:pt>
                <c:pt idx="1">
                  <c:v>4.7970497989968672</c:v>
                </c:pt>
                <c:pt idx="2">
                  <c:v>4.7623929977848363</c:v>
                </c:pt>
                <c:pt idx="3">
                  <c:v>4.5315975950815854</c:v>
                </c:pt>
                <c:pt idx="4">
                  <c:v>5.162951171446208</c:v>
                </c:pt>
                <c:pt idx="5">
                  <c:v>4.7670090812184842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7.0080164628695272</c:v>
                </c:pt>
                <c:pt idx="1">
                  <c:v>6.3036153970771487</c:v>
                </c:pt>
                <c:pt idx="2">
                  <c:v>6.1652702502479588</c:v>
                </c:pt>
                <c:pt idx="3">
                  <c:v>6.3595801014280253</c:v>
                </c:pt>
                <c:pt idx="4">
                  <c:v>6.5489550520256374</c:v>
                </c:pt>
                <c:pt idx="5">
                  <c:v>6.1585656074422754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7.8546702364612964</c:v>
                </c:pt>
                <c:pt idx="1">
                  <c:v>6.3313352842705912</c:v>
                </c:pt>
                <c:pt idx="2">
                  <c:v>7.167844235635302</c:v>
                </c:pt>
                <c:pt idx="3">
                  <c:v>7.0147283767840412</c:v>
                </c:pt>
                <c:pt idx="4">
                  <c:v>7.4040691488006836</c:v>
                </c:pt>
                <c:pt idx="5">
                  <c:v>6.6749493532952684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8.0934273762036639</c:v>
                </c:pt>
                <c:pt idx="1">
                  <c:v>7.6485194292024916</c:v>
                </c:pt>
                <c:pt idx="2">
                  <c:v>7.9129428532666228</c:v>
                </c:pt>
                <c:pt idx="3">
                  <c:v>7.7011268830341724</c:v>
                </c:pt>
                <c:pt idx="4">
                  <c:v>8.2647862202549014</c:v>
                </c:pt>
                <c:pt idx="5">
                  <c:v>7.4547100191077291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6.2180393390561539</c:v>
                </c:pt>
                <c:pt idx="1">
                  <c:v>5.7148867502690317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8.8234307914332994</c:v>
                </c:pt>
                <c:pt idx="1">
                  <c:v>8.9880202061542338</c:v>
                </c:pt>
                <c:pt idx="2">
                  <c:v>8.9486118690123888</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9.0881203645666524</c:v>
                </c:pt>
                <c:pt idx="1">
                  <c:v>8.5905084487123489</c:v>
                </c:pt>
                <c:pt idx="2">
                  <c:v>8.4197564841621979</c:v>
                </c:pt>
                <c:pt idx="3">
                  <c:v>8.9043845876631114</c:v>
                </c:pt>
                <c:pt idx="4">
                  <c:v>9.1208161373881769</c:v>
                </c:pt>
                <c:pt idx="5">
                  <c:v>9.0065362529507045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8.0527241732535533</c:v>
                </c:pt>
                <c:pt idx="1">
                  <c:v>7.6665446843048786</c:v>
                </c:pt>
                <c:pt idx="2">
                  <c:v>7.4935390980714391</c:v>
                </c:pt>
                <c:pt idx="3">
                  <c:v>7.9551886349979322</c:v>
                </c:pt>
                <c:pt idx="4">
                  <c:v>7.9414626182890151</c:v>
                </c:pt>
                <c:pt idx="5">
                  <c:v>8.2284064413773095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00402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RKE | Whittington Health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00402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RKE | Whittington Health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RKE | Whittington Health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Whittington Health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4197516201"/>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910667513"/>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84%</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25%</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299</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83%</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29%</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17%</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021382344"/>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204215797"/>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109857733"/>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733822084"/>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611566001"/>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06353397"/>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3485917790"/>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002139185"/>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744700841"/>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Whittington Health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Whittington Health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299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Sleeping:</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being prevented from sleeping at night due to room temperature</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Accessibility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medicine to take at home:</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given information about medicines they were to take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telling patients who to contact if worried about condition/treatment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lang="en-GB" sz="1250">
                <a:solidFill>
                  <a:prstClr val="black"/>
                </a:solidFill>
                <a:latin typeface="Arial"/>
              </a:rPr>
              <a:t> </a:t>
            </a:r>
            <a:r>
              <a:rPr lang="en-GB" sz="1250" b="0" noProof="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Food:</a:t>
            </a:r>
            <a:r>
              <a:rPr lang="en-GB" sz="1250">
                <a:solidFill>
                  <a:prstClr val="black"/>
                </a:solidFill>
                <a:latin typeface="Arial"/>
              </a:rPr>
              <a:t> </a:t>
            </a:r>
            <a:r>
              <a:rPr lang="en-GB" sz="1250" b="0">
                <a:solidFill>
                  <a:prstClr val="black"/>
                </a:solidFill>
                <a:latin typeface="Arial"/>
              </a:rPr>
              <a:t>Patients being able to get hospital food outside of set mealtimes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getting enough support to recover/manage condition after leaving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58567336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028619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303054808"/>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847617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476569180"/>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740570516"/>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053144856"/>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67678959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166706887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683660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54338417"/>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49245844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1755624971"/>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986453674"/>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053723968"/>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1980646336"/>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693992359"/>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14926893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873119038"/>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74837856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59896939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4424265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4281169145"/>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58220537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219751961"/>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409753326"/>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195277698"/>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14916642"/>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219733844"/>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340886811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354194028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5185073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4094957849"/>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64496144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171997888"/>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4003918120"/>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1912498666"/>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14863280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94812399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0031868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635921380"/>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68989321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933732411"/>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513975885"/>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612741835"/>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838964619"/>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93278447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90619812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6804627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861992143"/>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06454120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844888782"/>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54424734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850322537"/>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622913201"/>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05715183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969968925"/>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154911873"/>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401428067"/>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4091858882"/>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15202704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5331447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579799208"/>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77531201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2816469369"/>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142170940"/>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76232200"/>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542100778"/>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98422886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4175805490"/>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35257216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416142574"/>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809766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2609317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2438226076"/>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8074828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4152580796"/>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601178475"/>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436144504"/>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2169538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5347379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646635734"/>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71773637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838418245"/>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010166246"/>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22677343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16670797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7067583"/>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687059867"/>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010763833"/>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29638878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428381861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721530414"/>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289246880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205156788"/>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594196428"/>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80550008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020057702"/>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40214487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9819407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4226983417"/>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23787521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1698157782"/>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04548908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49712832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8734943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490119227"/>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60093071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6906127"/>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04111513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69246816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186894186"/>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4922636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973081056"/>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958256753"/>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89425005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317206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43395522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46703893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897665386"/>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90546294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74231299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99519703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62744671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59247265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6785493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24738860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63878740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77646310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68459291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31895398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279363622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384571460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53859494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7801412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80649313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339198225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64163845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7207477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81801728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214699128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71925565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232157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606742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1850714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429668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34216743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9123816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362663104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42758458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91723020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1548379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17166473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02545342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404978989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488598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80593221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5497738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19808683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75436217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56001433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02727110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428431078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3659702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48602338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138618968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136119888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4556180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419822863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468368887"/>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0080280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5138608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83301072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280</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53897592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419331975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290</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04984040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133433230"/>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13541694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160453456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1663410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390969581"/>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290</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3867345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99888906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290</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572317913"/>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4050179700"/>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42760571"/>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76478712"/>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66302603"/>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50218417"/>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736798705"/>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56293815"/>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479596831"/>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03124323"/>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087517"/>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2109926"/>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2330088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8168369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0869180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276</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9742355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015080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8811867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3426305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0285306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0270671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275</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2983446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6956668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4805122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45135805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292</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9076545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178695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7256601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8153921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53873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604952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1415729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7628995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2855470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9235736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3179897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4420049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1576287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1124280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5733483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12966041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127938057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37667087"/>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563991183"/>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8536254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2202719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888227171"/>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395431376"/>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3960620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0784430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97175933"/>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301541427"/>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7145890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991181614"/>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9361413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289800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4715219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5741318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691369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3548389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4330146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1086254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4903533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97622861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5430915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9890191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65704681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54333235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0943667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2092395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7791373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Q7_6. Were you ever prevented from sleeping at night by any of the following? Room temperature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975067303"/>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Q8. How clean was the hospital room or ward that you were 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Q19. When nurses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14052417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16329</Words>
  <Application>Microsoft Office PowerPoint</Application>
  <PresentationFormat>Widescreen</PresentationFormat>
  <Paragraphs>2133</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Whittington Health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2026-09-03T08:06:43Z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